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5" r:id="rId2"/>
    <p:sldId id="287" r:id="rId3"/>
    <p:sldId id="274" r:id="rId4"/>
    <p:sldId id="284" r:id="rId5"/>
  </p:sldIdLst>
  <p:sldSz cx="7920038" cy="4319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801B"/>
    <a:srgbClr val="322E91"/>
    <a:srgbClr val="BBD4F0"/>
    <a:srgbClr val="CBD8F0"/>
    <a:srgbClr val="87A6DD"/>
    <a:srgbClr val="668DD4"/>
    <a:srgbClr val="799BD9"/>
    <a:srgbClr val="3D37AB"/>
    <a:srgbClr val="90ADE0"/>
    <a:srgbClr val="4D47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86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37F56-9C39-48B1-A6C9-A56A543E18C4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00075" y="1143000"/>
            <a:ext cx="56578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B57C0-FADC-425A-B66A-C502D6D2495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117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1pPr>
    <a:lvl2pPr marL="293751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2pPr>
    <a:lvl3pPr marL="587502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3pPr>
    <a:lvl4pPr marL="881253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4pPr>
    <a:lvl5pPr marL="1175004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5pPr>
    <a:lvl6pPr marL="1468755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6pPr>
    <a:lvl7pPr marL="1762506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7pPr>
    <a:lvl8pPr marL="2056257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8pPr>
    <a:lvl9pPr marL="2350008" algn="l" defTabSz="587502" rtl="0" eaLnBrk="1" latinLnBrk="0" hangingPunct="1">
      <a:defRPr sz="77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005" y="706933"/>
            <a:ext cx="5940029" cy="1503857"/>
          </a:xfrm>
        </p:spPr>
        <p:txBody>
          <a:bodyPr anchor="b"/>
          <a:lstStyle>
            <a:lvl1pPr algn="ctr"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005" y="2268784"/>
            <a:ext cx="5940029" cy="1042900"/>
          </a:xfrm>
        </p:spPr>
        <p:txBody>
          <a:bodyPr/>
          <a:lstStyle>
            <a:lvl1pPr marL="0" indent="0" algn="ctr">
              <a:buNone/>
              <a:defRPr sz="1512"/>
            </a:lvl1pPr>
            <a:lvl2pPr marL="287990" indent="0" algn="ctr">
              <a:buNone/>
              <a:defRPr sz="1260"/>
            </a:lvl2pPr>
            <a:lvl3pPr marL="575981" indent="0" algn="ctr">
              <a:buNone/>
              <a:defRPr sz="1134"/>
            </a:lvl3pPr>
            <a:lvl4pPr marL="863971" indent="0" algn="ctr">
              <a:buNone/>
              <a:defRPr sz="1008"/>
            </a:lvl4pPr>
            <a:lvl5pPr marL="1151961" indent="0" algn="ctr">
              <a:buNone/>
              <a:defRPr sz="1008"/>
            </a:lvl5pPr>
            <a:lvl6pPr marL="1439951" indent="0" algn="ctr">
              <a:buNone/>
              <a:defRPr sz="1008"/>
            </a:lvl6pPr>
            <a:lvl7pPr marL="1727942" indent="0" algn="ctr">
              <a:buNone/>
              <a:defRPr sz="1008"/>
            </a:lvl7pPr>
            <a:lvl8pPr marL="2015932" indent="0" algn="ctr">
              <a:buNone/>
              <a:defRPr sz="1008"/>
            </a:lvl8pPr>
            <a:lvl9pPr marL="2303922" indent="0" algn="ctr">
              <a:buNone/>
              <a:defRPr sz="1008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3454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61379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377" y="1076898"/>
            <a:ext cx="6831033" cy="1796828"/>
          </a:xfrm>
        </p:spPr>
        <p:txBody>
          <a:bodyPr anchor="b"/>
          <a:lstStyle>
            <a:lvl1pPr>
              <a:defRPr sz="3779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0377" y="2890725"/>
            <a:ext cx="6831033" cy="944910"/>
          </a:xfrm>
        </p:spPr>
        <p:txBody>
          <a:bodyPr/>
          <a:lstStyle>
            <a:lvl1pPr marL="0" indent="0">
              <a:buNone/>
              <a:defRPr sz="1512">
                <a:solidFill>
                  <a:schemeClr val="tx1">
                    <a:tint val="82000"/>
                  </a:schemeClr>
                </a:solidFill>
              </a:defRPr>
            </a:lvl1pPr>
            <a:lvl2pPr marL="287990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2pPr>
            <a:lvl3pPr marL="575981" indent="0">
              <a:buNone/>
              <a:defRPr sz="1134">
                <a:solidFill>
                  <a:schemeClr val="tx1">
                    <a:tint val="82000"/>
                  </a:schemeClr>
                </a:solidFill>
              </a:defRPr>
            </a:lvl3pPr>
            <a:lvl4pPr marL="86397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4pPr>
            <a:lvl5pPr marL="115196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5pPr>
            <a:lvl6pPr marL="1439951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6pPr>
            <a:lvl7pPr marL="172794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7pPr>
            <a:lvl8pPr marL="201593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8pPr>
            <a:lvl9pPr marL="2303922" indent="0">
              <a:buNone/>
              <a:defRPr sz="100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584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4503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9519" y="1149890"/>
            <a:ext cx="3366016" cy="274073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6193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4" y="229978"/>
            <a:ext cx="6831033" cy="834921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5535" y="1058899"/>
            <a:ext cx="3350547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535" y="1577849"/>
            <a:ext cx="3350547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09519" y="1058899"/>
            <a:ext cx="3367048" cy="518950"/>
          </a:xfrm>
        </p:spPr>
        <p:txBody>
          <a:bodyPr anchor="b"/>
          <a:lstStyle>
            <a:lvl1pPr marL="0" indent="0">
              <a:buNone/>
              <a:defRPr sz="1512" b="1"/>
            </a:lvl1pPr>
            <a:lvl2pPr marL="287990" indent="0">
              <a:buNone/>
              <a:defRPr sz="1260" b="1"/>
            </a:lvl2pPr>
            <a:lvl3pPr marL="575981" indent="0">
              <a:buNone/>
              <a:defRPr sz="1134" b="1"/>
            </a:lvl3pPr>
            <a:lvl4pPr marL="863971" indent="0">
              <a:buNone/>
              <a:defRPr sz="1008" b="1"/>
            </a:lvl4pPr>
            <a:lvl5pPr marL="1151961" indent="0">
              <a:buNone/>
              <a:defRPr sz="1008" b="1"/>
            </a:lvl5pPr>
            <a:lvl6pPr marL="1439951" indent="0">
              <a:buNone/>
              <a:defRPr sz="1008" b="1"/>
            </a:lvl6pPr>
            <a:lvl7pPr marL="1727942" indent="0">
              <a:buNone/>
              <a:defRPr sz="1008" b="1"/>
            </a:lvl7pPr>
            <a:lvl8pPr marL="2015932" indent="0">
              <a:buNone/>
              <a:defRPr sz="1008" b="1"/>
            </a:lvl8pPr>
            <a:lvl9pPr marL="2303922" indent="0">
              <a:buNone/>
              <a:defRPr sz="1008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09519" y="1577849"/>
            <a:ext cx="3367048" cy="23207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8912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839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913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7048" y="621941"/>
            <a:ext cx="4009519" cy="3069707"/>
          </a:xfrm>
        </p:spPr>
        <p:txBody>
          <a:bodyPr/>
          <a:lstStyle>
            <a:lvl1pPr>
              <a:defRPr sz="2016"/>
            </a:lvl1pPr>
            <a:lvl2pPr>
              <a:defRPr sz="1764"/>
            </a:lvl2pPr>
            <a:lvl3pPr>
              <a:defRPr sz="1512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61738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535" y="287972"/>
            <a:ext cx="2554418" cy="1007904"/>
          </a:xfrm>
        </p:spPr>
        <p:txBody>
          <a:bodyPr anchor="b"/>
          <a:lstStyle>
            <a:lvl1pPr>
              <a:defRPr sz="2016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67048" y="621941"/>
            <a:ext cx="4009519" cy="3069707"/>
          </a:xfrm>
        </p:spPr>
        <p:txBody>
          <a:bodyPr anchor="t"/>
          <a:lstStyle>
            <a:lvl1pPr marL="0" indent="0">
              <a:buNone/>
              <a:defRPr sz="2016"/>
            </a:lvl1pPr>
            <a:lvl2pPr marL="287990" indent="0">
              <a:buNone/>
              <a:defRPr sz="1764"/>
            </a:lvl2pPr>
            <a:lvl3pPr marL="575981" indent="0">
              <a:buNone/>
              <a:defRPr sz="1512"/>
            </a:lvl3pPr>
            <a:lvl4pPr marL="863971" indent="0">
              <a:buNone/>
              <a:defRPr sz="1260"/>
            </a:lvl4pPr>
            <a:lvl5pPr marL="1151961" indent="0">
              <a:buNone/>
              <a:defRPr sz="1260"/>
            </a:lvl5pPr>
            <a:lvl6pPr marL="1439951" indent="0">
              <a:buNone/>
              <a:defRPr sz="1260"/>
            </a:lvl6pPr>
            <a:lvl7pPr marL="1727942" indent="0">
              <a:buNone/>
              <a:defRPr sz="1260"/>
            </a:lvl7pPr>
            <a:lvl8pPr marL="2015932" indent="0">
              <a:buNone/>
              <a:defRPr sz="1260"/>
            </a:lvl8pPr>
            <a:lvl9pPr marL="2303922" indent="0">
              <a:buNone/>
              <a:defRPr sz="126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5535" y="1295877"/>
            <a:ext cx="2554418" cy="2400771"/>
          </a:xfrm>
        </p:spPr>
        <p:txBody>
          <a:bodyPr/>
          <a:lstStyle>
            <a:lvl1pPr marL="0" indent="0">
              <a:buNone/>
              <a:defRPr sz="1008"/>
            </a:lvl1pPr>
            <a:lvl2pPr marL="287990" indent="0">
              <a:buNone/>
              <a:defRPr sz="882"/>
            </a:lvl2pPr>
            <a:lvl3pPr marL="575981" indent="0">
              <a:buNone/>
              <a:defRPr sz="756"/>
            </a:lvl3pPr>
            <a:lvl4pPr marL="863971" indent="0">
              <a:buNone/>
              <a:defRPr sz="630"/>
            </a:lvl4pPr>
            <a:lvl5pPr marL="1151961" indent="0">
              <a:buNone/>
              <a:defRPr sz="630"/>
            </a:lvl5pPr>
            <a:lvl6pPr marL="1439951" indent="0">
              <a:buNone/>
              <a:defRPr sz="630"/>
            </a:lvl6pPr>
            <a:lvl7pPr marL="1727942" indent="0">
              <a:buNone/>
              <a:defRPr sz="630"/>
            </a:lvl7pPr>
            <a:lvl8pPr marL="2015932" indent="0">
              <a:buNone/>
              <a:defRPr sz="630"/>
            </a:lvl8pPr>
            <a:lvl9pPr marL="2303922" indent="0">
              <a:buNone/>
              <a:defRPr sz="63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8510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128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67777" y="229978"/>
            <a:ext cx="1707758" cy="3660651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4503" y="229978"/>
            <a:ext cx="5024274" cy="366065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9372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4503" y="229978"/>
            <a:ext cx="6831033" cy="834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503" y="1149890"/>
            <a:ext cx="6831033" cy="27407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4502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87D09-6AB6-4F46-BBC0-8FA0561187D9}" type="datetimeFigureOut">
              <a:rPr lang="de-CH" smtClean="0"/>
              <a:t>18.09.2026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23513" y="4003618"/>
            <a:ext cx="2673013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93527" y="4003618"/>
            <a:ext cx="1782009" cy="2299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8CA7B-48B2-4458-9843-217D29440AD8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5057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5981" rtl="0" eaLnBrk="1" latinLnBrk="0" hangingPunct="1">
        <a:lnSpc>
          <a:spcPct val="90000"/>
        </a:lnSpc>
        <a:spcBef>
          <a:spcPct val="0"/>
        </a:spcBef>
        <a:buNone/>
        <a:defRPr sz="2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5" indent="-143995" algn="l" defTabSz="575981" rtl="0" eaLnBrk="1" latinLnBrk="0" hangingPunct="1">
        <a:lnSpc>
          <a:spcPct val="90000"/>
        </a:lnSpc>
        <a:spcBef>
          <a:spcPts val="630"/>
        </a:spcBef>
        <a:buFont typeface="Arial" panose="020B0604020202020204" pitchFamily="34" charset="0"/>
        <a:buChar char="•"/>
        <a:defRPr sz="1764" kern="1200">
          <a:solidFill>
            <a:schemeClr val="tx1"/>
          </a:solidFill>
          <a:latin typeface="+mn-lt"/>
          <a:ea typeface="+mn-ea"/>
          <a:cs typeface="+mn-cs"/>
        </a:defRPr>
      </a:lvl1pPr>
      <a:lvl2pPr marL="431985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512" kern="1200">
          <a:solidFill>
            <a:schemeClr val="tx1"/>
          </a:solidFill>
          <a:latin typeface="+mn-lt"/>
          <a:ea typeface="+mn-ea"/>
          <a:cs typeface="+mn-cs"/>
        </a:defRPr>
      </a:lvl2pPr>
      <a:lvl3pPr marL="71997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100796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295956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58394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87193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15992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447917" indent="-143995" algn="l" defTabSz="575981" rtl="0" eaLnBrk="1" latinLnBrk="0" hangingPunct="1">
        <a:lnSpc>
          <a:spcPct val="90000"/>
        </a:lnSpc>
        <a:spcBef>
          <a:spcPts val="315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90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8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7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96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951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94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93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922" algn="l" defTabSz="575981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feed/hashtag/?keywords=electrolyser&amp;highlightedUpdateUrns=urn%3Ali%3Aactivity%3A7005568386214555649" TargetMode="External"/><Relationship Id="rId2" Type="http://schemas.openxmlformats.org/officeDocument/2006/relationships/hyperlink" Target="http://www.efcf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linkedin.com/feed/hashtag/?keywords=fuelcell&amp;highlightedUpdateUrns=urn%3Ali%3Aactivity%3A700556838621455564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E496C9D-4B21-6F17-403B-4C865E7F7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" y="0"/>
            <a:ext cx="7920598" cy="4319588"/>
          </a:xfrm>
          <a:prstGeom prst="rect">
            <a:avLst/>
          </a:prstGeom>
        </p:spPr>
      </p:pic>
      <p:sp>
        <p:nvSpPr>
          <p:cNvPr id="5" name="文本框 8">
            <a:extLst>
              <a:ext uri="{FF2B5EF4-FFF2-40B4-BE49-F238E27FC236}">
                <a16:creationId xmlns:a16="http://schemas.microsoft.com/office/drawing/2014/main" id="{DC5D421A-CCBA-11DE-B71E-08D3529A7A60}"/>
              </a:ext>
            </a:extLst>
          </p:cNvPr>
          <p:cNvSpPr txBox="1"/>
          <p:nvPr/>
        </p:nvSpPr>
        <p:spPr>
          <a:xfrm>
            <a:off x="4937953" y="626176"/>
            <a:ext cx="2333601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 your </a:t>
            </a:r>
          </a:p>
          <a:p>
            <a:pPr algn="ctr"/>
            <a:r>
              <a:rPr lang="en-US" altLang="zh-CN" sz="3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</a:t>
            </a:r>
            <a:endParaRPr lang="zh-CN" altLang="en-US" sz="3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85E3C5E6-0F66-1532-9BB4-E4985597BBDC}"/>
              </a:ext>
            </a:extLst>
          </p:cNvPr>
          <p:cNvSpPr txBox="1"/>
          <p:nvPr/>
        </p:nvSpPr>
        <p:spPr>
          <a:xfrm>
            <a:off x="4528276" y="2623877"/>
            <a:ext cx="3423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ctr"/>
            <a:r>
              <a:rPr lang="de-CH" b="1" cap="small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Name / Family Name</a:t>
            </a:r>
          </a:p>
          <a:p>
            <a:pPr algn="ctr" fontAlgn="ctr"/>
            <a:r>
              <a:rPr lang="de-CH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de-CH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Company/Institution</a:t>
            </a:r>
          </a:p>
        </p:txBody>
      </p:sp>
    </p:spTree>
    <p:extLst>
      <p:ext uri="{BB962C8B-B14F-4D97-AF65-F5344CB8AC3E}">
        <p14:creationId xmlns:p14="http://schemas.microsoft.com/office/powerpoint/2010/main" val="1462764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1766BD3-AABC-391C-2F1F-2EF6A967FC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3"/>
            <a:ext cx="7920038" cy="431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10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7AA72427-E269-2E0C-7E2E-A65D6F23C546}"/>
              </a:ext>
            </a:extLst>
          </p:cNvPr>
          <p:cNvSpPr txBox="1"/>
          <p:nvPr/>
        </p:nvSpPr>
        <p:spPr>
          <a:xfrm>
            <a:off x="300942" y="300939"/>
            <a:ext cx="68151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</a:t>
            </a:r>
            <a:r>
              <a:rPr lang="de-CH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proposals</a:t>
            </a:r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Find below some ready-to-use text samples for your LinkedIn posts that can be combined with the provided and </a:t>
            </a:r>
            <a:r>
              <a:rPr lang="en-US" sz="1200" dirty="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customisable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images. Please 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tag the EFCF </a:t>
            </a:r>
            <a:r>
              <a:rPr lang="en-US" sz="12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 we can like/share the post.</a:t>
            </a:r>
          </a:p>
          <a:p>
            <a:r>
              <a:rPr lang="de-CH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_________________________</a:t>
            </a:r>
          </a:p>
          <a:p>
            <a:endParaRPr lang="de-CH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Excited to be part of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one of the largest and leading international conferences in Europe, the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taking place on 29 June – 2 July 2027 at the KKL Luzern in Lucerne/Switzerland. The forum is dedicated to scientific and technical exchange on hydrogen fuel cells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electrolysers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promoting groundbreaking scientific and industrial developments. 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join me, click here: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Don’t miss the incredible opportunity to meet top experts from industry, research, and policy, discover cutting-edge innovations, and explore real-world applications that are shaping the future of clean energy. Let's get started!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🚀</a:t>
            </a: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55305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D1E2F-FEFA-D7C4-61F4-058C3A0F4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B5A75015-C1D6-2390-4950-03F96319B89B}"/>
              </a:ext>
            </a:extLst>
          </p:cNvPr>
          <p:cNvSpPr txBox="1"/>
          <p:nvPr/>
        </p:nvSpPr>
        <p:spPr>
          <a:xfrm>
            <a:off x="289365" y="1480593"/>
            <a:ext cx="68522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Thrilled to present at </a:t>
            </a:r>
            <a:r>
              <a:rPr lang="en-GB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EFCF - European </a:t>
            </a:r>
            <a:r>
              <a:rPr lang="en-US" sz="120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Electrolyser</a:t>
            </a:r>
            <a:r>
              <a:rPr lang="en-US" sz="12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and Fuel Cell Forum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Europe's leading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platform for Fuel Cell, Electrolyser and Hydrogen Technologies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which will take place on 29 June – 2 July 2027 at the KKL Luzern in Lucerne/Switzerland. </a:t>
            </a:r>
          </a:p>
          <a:p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To join me, click here: </a:t>
            </a:r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www.EFCF.com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event provides many opportunities for informal exchanges between industry, market and academia, a platform for technology transfer and recruitment of qualified students and trainees.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Let's get started! </a:t>
            </a:r>
            <a:r>
              <a:rPr lang="de-CH" sz="1200" dirty="0">
                <a:latin typeface="Arial" panose="020B0604020202020204" pitchFamily="34" charset="0"/>
                <a:cs typeface="Arial" panose="020B0604020202020204" pitchFamily="34" charset="0"/>
              </a:rPr>
              <a:t>🚀</a:t>
            </a:r>
          </a:p>
          <a:p>
            <a:b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#EFCF2027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#exhibition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#electrolyser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#fuelcell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    </a:t>
            </a:r>
            <a:r>
              <a:rPr lang="en-GB" sz="1200" u="sng" dirty="0">
                <a:latin typeface="Arial" panose="020B0604020202020204" pitchFamily="34" charset="0"/>
                <a:cs typeface="Arial" panose="020B0604020202020204" pitchFamily="34" charset="0"/>
              </a:rPr>
              <a:t>#hydrogen</a:t>
            </a:r>
            <a:endParaRPr lang="de-CH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215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288</Words>
  <Application>Microsoft Office PowerPoint</Application>
  <PresentationFormat>Benutzerdefiniert</PresentationFormat>
  <Paragraphs>21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Sorrentino Raul</dc:creator>
  <cp:lastModifiedBy>Maria Santin</cp:lastModifiedBy>
  <cp:revision>48</cp:revision>
  <dcterms:created xsi:type="dcterms:W3CDTF">2025-07-19T10:41:54Z</dcterms:created>
  <dcterms:modified xsi:type="dcterms:W3CDTF">2026-09-18T13:31:23Z</dcterms:modified>
</cp:coreProperties>
</file>