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85" r:id="rId2"/>
    <p:sldId id="286" r:id="rId3"/>
    <p:sldId id="257" r:id="rId4"/>
    <p:sldId id="283" r:id="rId5"/>
  </p:sldIdLst>
  <p:sldSz cx="7920038" cy="4319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801B"/>
    <a:srgbClr val="322E91"/>
    <a:srgbClr val="BBD4F0"/>
    <a:srgbClr val="CBD8F0"/>
    <a:srgbClr val="87A6DD"/>
    <a:srgbClr val="668DD4"/>
    <a:srgbClr val="799BD9"/>
    <a:srgbClr val="3D37AB"/>
    <a:srgbClr val="90ADE0"/>
    <a:srgbClr val="4D4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286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37F56-9C39-48B1-A6C9-A56A543E18C4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00075" y="1143000"/>
            <a:ext cx="56578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B57C0-FADC-425A-B66A-C502D6D2495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17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1pPr>
    <a:lvl2pPr marL="293751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2pPr>
    <a:lvl3pPr marL="587502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3pPr>
    <a:lvl4pPr marL="881253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4pPr>
    <a:lvl5pPr marL="1175004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5pPr>
    <a:lvl6pPr marL="1468755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6pPr>
    <a:lvl7pPr marL="1762506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7pPr>
    <a:lvl8pPr marL="2056257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8pPr>
    <a:lvl9pPr marL="2350008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005" y="706933"/>
            <a:ext cx="5940029" cy="1503857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005" y="2268784"/>
            <a:ext cx="5940029" cy="1042900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454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137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377" y="1076898"/>
            <a:ext cx="6831033" cy="1796828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377" y="2890725"/>
            <a:ext cx="6831033" cy="944910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82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84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503" y="1149890"/>
            <a:ext cx="3366016" cy="274073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9519" y="1149890"/>
            <a:ext cx="3366016" cy="274073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619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4" y="229978"/>
            <a:ext cx="6831033" cy="83492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5535" y="1058899"/>
            <a:ext cx="3350547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535" y="1577849"/>
            <a:ext cx="3350547" cy="23207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09519" y="1058899"/>
            <a:ext cx="3367048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9519" y="1577849"/>
            <a:ext cx="3367048" cy="23207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891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83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913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5" y="287972"/>
            <a:ext cx="2554418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7048" y="621941"/>
            <a:ext cx="4009519" cy="3069707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35" y="1295877"/>
            <a:ext cx="2554418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1738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5" y="287972"/>
            <a:ext cx="2554418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67048" y="621941"/>
            <a:ext cx="4009519" cy="3069707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35" y="1295877"/>
            <a:ext cx="2554418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8510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128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67777" y="229978"/>
            <a:ext cx="1707758" cy="366065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4503" y="229978"/>
            <a:ext cx="5024274" cy="366065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372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4503" y="229978"/>
            <a:ext cx="6831033" cy="834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503" y="1149890"/>
            <a:ext cx="6831033" cy="274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4502" y="4003618"/>
            <a:ext cx="1782009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3513" y="4003618"/>
            <a:ext cx="2673013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93527" y="4003618"/>
            <a:ext cx="1782009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95057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75981" rtl="0" eaLnBrk="1" latinLnBrk="0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feed/hashtag/?keywords=electrolyser&amp;highlightedUpdateUrns=urn%3Ali%3Aactivity%3A7005568386214555649" TargetMode="External"/><Relationship Id="rId2" Type="http://schemas.openxmlformats.org/officeDocument/2006/relationships/hyperlink" Target="http://www.efcf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nkedin.com/feed/hashtag/?keywords=fuelcell&amp;highlightedUpdateUrns=urn%3Ali%3Aactivity%3A700556838621455564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feed/hashtag/?keywords=electrolyser&amp;highlightedUpdateUrns=urn%3Ali%3Aactivity%3A7005568386214555649" TargetMode="External"/><Relationship Id="rId2" Type="http://schemas.openxmlformats.org/officeDocument/2006/relationships/hyperlink" Target="http://www.efcf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nkedin.com/feed/hashtag/?keywords=fuelcell&amp;highlightedUpdateUrns=urn%3Ali%3Aactivity%3A70055683862145556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4C642FE-D4D1-EADC-F62D-2D0EE24A0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" t="4233" r="4683" b="7916"/>
          <a:stretch>
            <a:fillRect/>
          </a:stretch>
        </p:blipFill>
        <p:spPr>
          <a:xfrm>
            <a:off x="0" y="0"/>
            <a:ext cx="7920038" cy="4320020"/>
          </a:xfrm>
          <a:prstGeom prst="rect">
            <a:avLst/>
          </a:prstGeom>
        </p:spPr>
      </p:pic>
      <p:sp>
        <p:nvSpPr>
          <p:cNvPr id="5" name="文本框 7">
            <a:extLst>
              <a:ext uri="{FF2B5EF4-FFF2-40B4-BE49-F238E27FC236}">
                <a16:creationId xmlns:a16="http://schemas.microsoft.com/office/drawing/2014/main" id="{1439FE33-BCFA-22D1-9C65-D332590B1F95}"/>
              </a:ext>
            </a:extLst>
          </p:cNvPr>
          <p:cNvSpPr txBox="1"/>
          <p:nvPr/>
        </p:nvSpPr>
        <p:spPr>
          <a:xfrm>
            <a:off x="5398225" y="2215673"/>
            <a:ext cx="226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your company logo</a:t>
            </a:r>
            <a:endParaRPr lang="zh-CN" alt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7">
            <a:extLst>
              <a:ext uri="{FF2B5EF4-FFF2-40B4-BE49-F238E27FC236}">
                <a16:creationId xmlns:a16="http://schemas.microsoft.com/office/drawing/2014/main" id="{F49F4533-8D86-0E5A-842B-08747DFE3729}"/>
              </a:ext>
            </a:extLst>
          </p:cNvPr>
          <p:cNvSpPr txBox="1"/>
          <p:nvPr/>
        </p:nvSpPr>
        <p:spPr>
          <a:xfrm>
            <a:off x="2265811" y="2735796"/>
            <a:ext cx="2650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Booth No.</a:t>
            </a:r>
            <a:endParaRPr lang="zh-CN" alt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56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47744D1-7EFB-A48A-8DF3-84F2B945E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" t="4410" r="4785" b="8863"/>
          <a:stretch>
            <a:fillRect/>
          </a:stretch>
        </p:blipFill>
        <p:spPr>
          <a:xfrm>
            <a:off x="0" y="0"/>
            <a:ext cx="7920038" cy="43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49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010836C-AF75-B681-E8B1-FD4A4B7813E2}"/>
              </a:ext>
            </a:extLst>
          </p:cNvPr>
          <p:cNvSpPr txBox="1"/>
          <p:nvPr/>
        </p:nvSpPr>
        <p:spPr>
          <a:xfrm>
            <a:off x="329427" y="266968"/>
            <a:ext cx="66501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de-CH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proposals</a:t>
            </a:r>
            <a:endParaRPr lang="de-CH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Find below some ready-to-use text samples for your LinkedIn posts that can be combined with the provided and </a:t>
            </a:r>
            <a:r>
              <a:rPr lang="en-US" sz="12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customisable</a:t>
            </a:r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images. Please 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tag the EFCF </a:t>
            </a:r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 we can like/share the post.</a:t>
            </a:r>
          </a:p>
          <a:p>
            <a:r>
              <a:rPr lang="de-CH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_________________________</a:t>
            </a:r>
          </a:p>
          <a:p>
            <a:r>
              <a:rPr lang="de-CH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GB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 one of the largest and leading international conferences in Europe, the </a:t>
            </a:r>
            <a:r>
              <a:rPr lang="en-GB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EFCF - European </a:t>
            </a:r>
            <a:r>
              <a:rPr lang="en-US" sz="12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and Fuel Cell Forum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is dedicated to scientific and technical exchange on hydrogen fuel cells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electrolysers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promoting groundbreaking scientific and industrial developments. Once again this year, we are delighted to be part of this leading platform, taking place on 29 June – 2 July 2027 at the KKL Luzern in Lucerne/Switzerland. </a:t>
            </a:r>
          </a:p>
          <a:p>
            <a:b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By the way, did you know that the exhibition is open to the public? Come and visit our booth!</a:t>
            </a:r>
            <a:b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Let’s move forward together! 🚀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Want to know more about the forum? Visit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www.EFCF.com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#EFCF2027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#exhibition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#electrolyser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#fuelcell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#hydrogen</a:t>
            </a:r>
          </a:p>
          <a:p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918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6918C-294F-AFD0-9638-E1FAFACE8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E4DC31A1-8604-63B2-8897-F939FD28F2AB}"/>
              </a:ext>
            </a:extLst>
          </p:cNvPr>
          <p:cNvSpPr txBox="1"/>
          <p:nvPr/>
        </p:nvSpPr>
        <p:spPr>
          <a:xfrm>
            <a:off x="329427" y="1273966"/>
            <a:ext cx="665010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 will be exhibiting at the next edition of the EFCF </a:t>
            </a:r>
            <a:r>
              <a:rPr lang="en-GB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EFCF - European </a:t>
            </a:r>
            <a:r>
              <a:rPr lang="en-US" sz="12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and Fuel Cell Forum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Europe's leading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platform for Fuel Cell, Electrolyser and Hydrogen Technologies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which will take place on 29 June – 2 July 2027 at the KKL Luzern in Lucerne/Switzerland. </a:t>
            </a:r>
          </a:p>
          <a:p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Just to let you know: the exhibition is open to the public? Come and visit our booth!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Let’s move forward together! 🚀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Want to know more about the forum? Visit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www.EFCF.com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#EFCF2027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#exhibition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#electrolyser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#fuelcell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#hydrogen</a:t>
            </a:r>
          </a:p>
          <a:p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546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287</Words>
  <Application>Microsoft Office PowerPoint</Application>
  <PresentationFormat>Benutzerdefiniert</PresentationFormat>
  <Paragraphs>20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Sorrentino Raul</dc:creator>
  <cp:lastModifiedBy>Maria Santin</cp:lastModifiedBy>
  <cp:revision>47</cp:revision>
  <dcterms:created xsi:type="dcterms:W3CDTF">2025-07-19T10:41:54Z</dcterms:created>
  <dcterms:modified xsi:type="dcterms:W3CDTF">2026-09-18T13:11:00Z</dcterms:modified>
</cp:coreProperties>
</file>