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91" r:id="rId2"/>
    <p:sldId id="293" r:id="rId3"/>
    <p:sldId id="287" r:id="rId4"/>
    <p:sldId id="289" r:id="rId5"/>
  </p:sldIdLst>
  <p:sldSz cx="7019925" cy="70199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801B"/>
    <a:srgbClr val="322E91"/>
    <a:srgbClr val="BBD4F0"/>
    <a:srgbClr val="CBD8F0"/>
    <a:srgbClr val="87A6DD"/>
    <a:srgbClr val="668DD4"/>
    <a:srgbClr val="799BD9"/>
    <a:srgbClr val="3D37AB"/>
    <a:srgbClr val="90ADE0"/>
    <a:srgbClr val="4D4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2328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37F56-9C39-48B1-A6C9-A56A543E18C4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B57C0-FADC-425A-B66A-C502D6D2495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1175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1pPr>
    <a:lvl2pPr marL="293751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2pPr>
    <a:lvl3pPr marL="587502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3pPr>
    <a:lvl4pPr marL="881253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4pPr>
    <a:lvl5pPr marL="1175004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5pPr>
    <a:lvl6pPr marL="1468755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6pPr>
    <a:lvl7pPr marL="1762506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7pPr>
    <a:lvl8pPr marL="2056257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8pPr>
    <a:lvl9pPr marL="2350008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6495" y="1148863"/>
            <a:ext cx="5966936" cy="2443974"/>
          </a:xfrm>
        </p:spPr>
        <p:txBody>
          <a:bodyPr anchor="b"/>
          <a:lstStyle>
            <a:lvl1pPr algn="ctr">
              <a:defRPr sz="460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491" y="3687086"/>
            <a:ext cx="5264944" cy="1694856"/>
          </a:xfrm>
        </p:spPr>
        <p:txBody>
          <a:bodyPr/>
          <a:lstStyle>
            <a:lvl1pPr marL="0" indent="0" algn="ctr">
              <a:buNone/>
              <a:defRPr sz="1842"/>
            </a:lvl1pPr>
            <a:lvl2pPr marL="350992" indent="0" algn="ctr">
              <a:buNone/>
              <a:defRPr sz="1535"/>
            </a:lvl2pPr>
            <a:lvl3pPr marL="701985" indent="0" algn="ctr">
              <a:buNone/>
              <a:defRPr sz="1382"/>
            </a:lvl3pPr>
            <a:lvl4pPr marL="1052977" indent="0" algn="ctr">
              <a:buNone/>
              <a:defRPr sz="1228"/>
            </a:lvl4pPr>
            <a:lvl5pPr marL="1403970" indent="0" algn="ctr">
              <a:buNone/>
              <a:defRPr sz="1228"/>
            </a:lvl5pPr>
            <a:lvl6pPr marL="1754962" indent="0" algn="ctr">
              <a:buNone/>
              <a:defRPr sz="1228"/>
            </a:lvl6pPr>
            <a:lvl7pPr marL="2105955" indent="0" algn="ctr">
              <a:buNone/>
              <a:defRPr sz="1228"/>
            </a:lvl7pPr>
            <a:lvl8pPr marL="2456947" indent="0" algn="ctr">
              <a:buNone/>
              <a:defRPr sz="1228"/>
            </a:lvl8pPr>
            <a:lvl9pPr marL="2807940" indent="0" algn="ctr">
              <a:buNone/>
              <a:defRPr sz="1228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2517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67677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64" y="1750108"/>
            <a:ext cx="6054685" cy="2920093"/>
          </a:xfrm>
        </p:spPr>
        <p:txBody>
          <a:bodyPr anchor="b"/>
          <a:lstStyle>
            <a:lvl1pPr>
              <a:defRPr sz="460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8964" y="4697827"/>
            <a:ext cx="6054685" cy="1535608"/>
          </a:xfrm>
        </p:spPr>
        <p:txBody>
          <a:bodyPr/>
          <a:lstStyle>
            <a:lvl1pPr marL="0" indent="0">
              <a:buNone/>
              <a:defRPr sz="1842">
                <a:solidFill>
                  <a:schemeClr val="tx1">
                    <a:tint val="82000"/>
                  </a:schemeClr>
                </a:solidFill>
              </a:defRPr>
            </a:lvl1pPr>
            <a:lvl2pPr marL="350992" indent="0">
              <a:buNone/>
              <a:defRPr sz="1535">
                <a:solidFill>
                  <a:schemeClr val="tx1">
                    <a:tint val="82000"/>
                  </a:schemeClr>
                </a:solidFill>
              </a:defRPr>
            </a:lvl2pPr>
            <a:lvl3pPr marL="701985" indent="0">
              <a:buNone/>
              <a:defRPr sz="1382">
                <a:solidFill>
                  <a:schemeClr val="tx1">
                    <a:tint val="82000"/>
                  </a:schemeClr>
                </a:solidFill>
              </a:defRPr>
            </a:lvl3pPr>
            <a:lvl4pPr marL="1052977" indent="0">
              <a:buNone/>
              <a:defRPr sz="1228">
                <a:solidFill>
                  <a:schemeClr val="tx1">
                    <a:tint val="82000"/>
                  </a:schemeClr>
                </a:solidFill>
              </a:defRPr>
            </a:lvl4pPr>
            <a:lvl5pPr marL="1403970" indent="0">
              <a:buNone/>
              <a:defRPr sz="1228">
                <a:solidFill>
                  <a:schemeClr val="tx1">
                    <a:tint val="82000"/>
                  </a:schemeClr>
                </a:solidFill>
              </a:defRPr>
            </a:lvl5pPr>
            <a:lvl6pPr marL="1754962" indent="0">
              <a:buNone/>
              <a:defRPr sz="1228">
                <a:solidFill>
                  <a:schemeClr val="tx1">
                    <a:tint val="82000"/>
                  </a:schemeClr>
                </a:solidFill>
              </a:defRPr>
            </a:lvl6pPr>
            <a:lvl7pPr marL="2105955" indent="0">
              <a:buNone/>
              <a:defRPr sz="1228">
                <a:solidFill>
                  <a:schemeClr val="tx1">
                    <a:tint val="82000"/>
                  </a:schemeClr>
                </a:solidFill>
              </a:defRPr>
            </a:lvl7pPr>
            <a:lvl8pPr marL="2456947" indent="0">
              <a:buNone/>
              <a:defRPr sz="1228">
                <a:solidFill>
                  <a:schemeClr val="tx1">
                    <a:tint val="82000"/>
                  </a:schemeClr>
                </a:solidFill>
              </a:defRPr>
            </a:lvl8pPr>
            <a:lvl9pPr marL="2807940" indent="0">
              <a:buNone/>
              <a:defRPr sz="122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88456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620" y="1868730"/>
            <a:ext cx="2983468" cy="445407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3837" y="1868730"/>
            <a:ext cx="2983468" cy="445407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16643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534" y="373748"/>
            <a:ext cx="6054685" cy="135686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3535" y="1720857"/>
            <a:ext cx="2969757" cy="843365"/>
          </a:xfrm>
        </p:spPr>
        <p:txBody>
          <a:bodyPr anchor="b"/>
          <a:lstStyle>
            <a:lvl1pPr marL="0" indent="0">
              <a:buNone/>
              <a:defRPr sz="1842" b="1"/>
            </a:lvl1pPr>
            <a:lvl2pPr marL="350992" indent="0">
              <a:buNone/>
              <a:defRPr sz="1535" b="1"/>
            </a:lvl2pPr>
            <a:lvl3pPr marL="701985" indent="0">
              <a:buNone/>
              <a:defRPr sz="1382" b="1"/>
            </a:lvl3pPr>
            <a:lvl4pPr marL="1052977" indent="0">
              <a:buNone/>
              <a:defRPr sz="1228" b="1"/>
            </a:lvl4pPr>
            <a:lvl5pPr marL="1403970" indent="0">
              <a:buNone/>
              <a:defRPr sz="1228" b="1"/>
            </a:lvl5pPr>
            <a:lvl6pPr marL="1754962" indent="0">
              <a:buNone/>
              <a:defRPr sz="1228" b="1"/>
            </a:lvl6pPr>
            <a:lvl7pPr marL="2105955" indent="0">
              <a:buNone/>
              <a:defRPr sz="1228" b="1"/>
            </a:lvl7pPr>
            <a:lvl8pPr marL="2456947" indent="0">
              <a:buNone/>
              <a:defRPr sz="1228" b="1"/>
            </a:lvl8pPr>
            <a:lvl9pPr marL="2807940" indent="0">
              <a:buNone/>
              <a:defRPr sz="1228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535" y="2564223"/>
            <a:ext cx="2969757" cy="377158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53838" y="1720857"/>
            <a:ext cx="2984382" cy="843365"/>
          </a:xfrm>
        </p:spPr>
        <p:txBody>
          <a:bodyPr anchor="b"/>
          <a:lstStyle>
            <a:lvl1pPr marL="0" indent="0">
              <a:buNone/>
              <a:defRPr sz="1842" b="1"/>
            </a:lvl1pPr>
            <a:lvl2pPr marL="350992" indent="0">
              <a:buNone/>
              <a:defRPr sz="1535" b="1"/>
            </a:lvl2pPr>
            <a:lvl3pPr marL="701985" indent="0">
              <a:buNone/>
              <a:defRPr sz="1382" b="1"/>
            </a:lvl3pPr>
            <a:lvl4pPr marL="1052977" indent="0">
              <a:buNone/>
              <a:defRPr sz="1228" b="1"/>
            </a:lvl4pPr>
            <a:lvl5pPr marL="1403970" indent="0">
              <a:buNone/>
              <a:defRPr sz="1228" b="1"/>
            </a:lvl5pPr>
            <a:lvl6pPr marL="1754962" indent="0">
              <a:buNone/>
              <a:defRPr sz="1228" b="1"/>
            </a:lvl6pPr>
            <a:lvl7pPr marL="2105955" indent="0">
              <a:buNone/>
              <a:defRPr sz="1228" b="1"/>
            </a:lvl7pPr>
            <a:lvl8pPr marL="2456947" indent="0">
              <a:buNone/>
              <a:defRPr sz="1228" b="1"/>
            </a:lvl8pPr>
            <a:lvl9pPr marL="2807940" indent="0">
              <a:buNone/>
              <a:defRPr sz="1228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53838" y="2564223"/>
            <a:ext cx="2984382" cy="377158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8065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4813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5524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10" userDrawn="1">
          <p15:clr>
            <a:srgbClr val="FBAE40"/>
          </p15:clr>
        </p15:guide>
        <p15:guide id="2" pos="221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534" y="467995"/>
            <a:ext cx="2264109" cy="1637983"/>
          </a:xfrm>
        </p:spPr>
        <p:txBody>
          <a:bodyPr anchor="b"/>
          <a:lstStyle>
            <a:lvl1pPr>
              <a:defRPr sz="2457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382" y="1010741"/>
            <a:ext cx="3553837" cy="4988697"/>
          </a:xfrm>
        </p:spPr>
        <p:txBody>
          <a:bodyPr/>
          <a:lstStyle>
            <a:lvl1pPr>
              <a:defRPr sz="2457"/>
            </a:lvl1pPr>
            <a:lvl2pPr>
              <a:defRPr sz="2150"/>
            </a:lvl2pPr>
            <a:lvl3pPr>
              <a:defRPr sz="1842"/>
            </a:lvl3pPr>
            <a:lvl4pPr>
              <a:defRPr sz="1535"/>
            </a:lvl4pPr>
            <a:lvl5pPr>
              <a:defRPr sz="1535"/>
            </a:lvl5pPr>
            <a:lvl6pPr>
              <a:defRPr sz="1535"/>
            </a:lvl6pPr>
            <a:lvl7pPr>
              <a:defRPr sz="1535"/>
            </a:lvl7pPr>
            <a:lvl8pPr>
              <a:defRPr sz="1535"/>
            </a:lvl8pPr>
            <a:lvl9pPr>
              <a:defRPr sz="153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534" y="2105977"/>
            <a:ext cx="2264109" cy="3901584"/>
          </a:xfrm>
        </p:spPr>
        <p:txBody>
          <a:bodyPr/>
          <a:lstStyle>
            <a:lvl1pPr marL="0" indent="0">
              <a:buNone/>
              <a:defRPr sz="1228"/>
            </a:lvl1pPr>
            <a:lvl2pPr marL="350992" indent="0">
              <a:buNone/>
              <a:defRPr sz="1075"/>
            </a:lvl2pPr>
            <a:lvl3pPr marL="701985" indent="0">
              <a:buNone/>
              <a:defRPr sz="921"/>
            </a:lvl3pPr>
            <a:lvl4pPr marL="1052977" indent="0">
              <a:buNone/>
              <a:defRPr sz="768"/>
            </a:lvl4pPr>
            <a:lvl5pPr marL="1403970" indent="0">
              <a:buNone/>
              <a:defRPr sz="768"/>
            </a:lvl5pPr>
            <a:lvl6pPr marL="1754962" indent="0">
              <a:buNone/>
              <a:defRPr sz="768"/>
            </a:lvl6pPr>
            <a:lvl7pPr marL="2105955" indent="0">
              <a:buNone/>
              <a:defRPr sz="768"/>
            </a:lvl7pPr>
            <a:lvl8pPr marL="2456947" indent="0">
              <a:buNone/>
              <a:defRPr sz="768"/>
            </a:lvl8pPr>
            <a:lvl9pPr marL="2807940" indent="0">
              <a:buNone/>
              <a:defRPr sz="768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63234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534" y="467995"/>
            <a:ext cx="2264109" cy="1637983"/>
          </a:xfrm>
        </p:spPr>
        <p:txBody>
          <a:bodyPr anchor="b"/>
          <a:lstStyle>
            <a:lvl1pPr>
              <a:defRPr sz="2457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84382" y="1010741"/>
            <a:ext cx="3553837" cy="4988697"/>
          </a:xfrm>
        </p:spPr>
        <p:txBody>
          <a:bodyPr anchor="t"/>
          <a:lstStyle>
            <a:lvl1pPr marL="0" indent="0">
              <a:buNone/>
              <a:defRPr sz="2457"/>
            </a:lvl1pPr>
            <a:lvl2pPr marL="350992" indent="0">
              <a:buNone/>
              <a:defRPr sz="2150"/>
            </a:lvl2pPr>
            <a:lvl3pPr marL="701985" indent="0">
              <a:buNone/>
              <a:defRPr sz="1842"/>
            </a:lvl3pPr>
            <a:lvl4pPr marL="1052977" indent="0">
              <a:buNone/>
              <a:defRPr sz="1535"/>
            </a:lvl4pPr>
            <a:lvl5pPr marL="1403970" indent="0">
              <a:buNone/>
              <a:defRPr sz="1535"/>
            </a:lvl5pPr>
            <a:lvl6pPr marL="1754962" indent="0">
              <a:buNone/>
              <a:defRPr sz="1535"/>
            </a:lvl6pPr>
            <a:lvl7pPr marL="2105955" indent="0">
              <a:buNone/>
              <a:defRPr sz="1535"/>
            </a:lvl7pPr>
            <a:lvl8pPr marL="2456947" indent="0">
              <a:buNone/>
              <a:defRPr sz="1535"/>
            </a:lvl8pPr>
            <a:lvl9pPr marL="2807940" indent="0">
              <a:buNone/>
              <a:defRPr sz="1535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534" y="2105977"/>
            <a:ext cx="2264109" cy="3901584"/>
          </a:xfrm>
        </p:spPr>
        <p:txBody>
          <a:bodyPr/>
          <a:lstStyle>
            <a:lvl1pPr marL="0" indent="0">
              <a:buNone/>
              <a:defRPr sz="1228"/>
            </a:lvl1pPr>
            <a:lvl2pPr marL="350992" indent="0">
              <a:buNone/>
              <a:defRPr sz="1075"/>
            </a:lvl2pPr>
            <a:lvl3pPr marL="701985" indent="0">
              <a:buNone/>
              <a:defRPr sz="921"/>
            </a:lvl3pPr>
            <a:lvl4pPr marL="1052977" indent="0">
              <a:buNone/>
              <a:defRPr sz="768"/>
            </a:lvl4pPr>
            <a:lvl5pPr marL="1403970" indent="0">
              <a:buNone/>
              <a:defRPr sz="768"/>
            </a:lvl5pPr>
            <a:lvl6pPr marL="1754962" indent="0">
              <a:buNone/>
              <a:defRPr sz="768"/>
            </a:lvl6pPr>
            <a:lvl7pPr marL="2105955" indent="0">
              <a:buNone/>
              <a:defRPr sz="768"/>
            </a:lvl7pPr>
            <a:lvl8pPr marL="2456947" indent="0">
              <a:buNone/>
              <a:defRPr sz="768"/>
            </a:lvl8pPr>
            <a:lvl9pPr marL="2807940" indent="0">
              <a:buNone/>
              <a:defRPr sz="768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2629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54413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23634" y="373746"/>
            <a:ext cx="1513671" cy="594906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2620" y="373746"/>
            <a:ext cx="4453265" cy="594906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52912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2620" y="373748"/>
            <a:ext cx="6054685" cy="1356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620" y="1868730"/>
            <a:ext cx="6054685" cy="44540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620" y="6506432"/>
            <a:ext cx="1579483" cy="37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2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25350" y="6506432"/>
            <a:ext cx="2369225" cy="37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2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57822" y="6506432"/>
            <a:ext cx="1579483" cy="37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2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20748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01985" rtl="0" eaLnBrk="1" latinLnBrk="0" hangingPunct="1">
        <a:lnSpc>
          <a:spcPct val="90000"/>
        </a:lnSpc>
        <a:spcBef>
          <a:spcPct val="0"/>
        </a:spcBef>
        <a:buNone/>
        <a:defRPr sz="33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496" indent="-175496" algn="l" defTabSz="701985" rtl="0" eaLnBrk="1" latinLnBrk="0" hangingPunct="1">
        <a:lnSpc>
          <a:spcPct val="90000"/>
        </a:lnSpc>
        <a:spcBef>
          <a:spcPts val="768"/>
        </a:spcBef>
        <a:buFont typeface="Arial" panose="020B0604020202020204" pitchFamily="34" charset="0"/>
        <a:buChar char="•"/>
        <a:defRPr sz="2150" kern="1200">
          <a:solidFill>
            <a:schemeClr val="tx1"/>
          </a:solidFill>
          <a:latin typeface="+mn-lt"/>
          <a:ea typeface="+mn-ea"/>
          <a:cs typeface="+mn-cs"/>
        </a:defRPr>
      </a:lvl1pPr>
      <a:lvl2pPr marL="526489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877481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535" kern="1200">
          <a:solidFill>
            <a:schemeClr val="tx1"/>
          </a:solidFill>
          <a:latin typeface="+mn-lt"/>
          <a:ea typeface="+mn-ea"/>
          <a:cs typeface="+mn-cs"/>
        </a:defRPr>
      </a:lvl3pPr>
      <a:lvl4pPr marL="1228474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4pPr>
      <a:lvl5pPr marL="1579466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5pPr>
      <a:lvl6pPr marL="1930458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6pPr>
      <a:lvl7pPr marL="2281451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7pPr>
      <a:lvl8pPr marL="2632443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8pPr>
      <a:lvl9pPr marL="2983436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1pPr>
      <a:lvl2pPr marL="350992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2pPr>
      <a:lvl3pPr marL="701985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3pPr>
      <a:lvl4pPr marL="1052977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4pPr>
      <a:lvl5pPr marL="1403970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5pPr>
      <a:lvl6pPr marL="1754962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6pPr>
      <a:lvl7pPr marL="2105955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7pPr>
      <a:lvl8pPr marL="2456947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8pPr>
      <a:lvl9pPr marL="2807940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feed/hashtag/?keywords=electrolyser&amp;highlightedUpdateUrns=urn%3Ali%3Aactivity%3A7005568386214555649" TargetMode="External"/><Relationship Id="rId2" Type="http://schemas.openxmlformats.org/officeDocument/2006/relationships/hyperlink" Target="http://www.efcf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linkedin.com/feed/hashtag/?keywords=fuelcell&amp;highlightedUpdateUrns=urn%3Ali%3Aactivity%3A700556838621455564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feed/hashtag/?keywords=electrolyser&amp;highlightedUpdateUrns=urn%3Ali%3Aactivity%3A7005568386214555649" TargetMode="External"/><Relationship Id="rId2" Type="http://schemas.openxmlformats.org/officeDocument/2006/relationships/hyperlink" Target="http://www.efcf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linkedin.com/feed/hashtag/?keywords=fuelcell&amp;highlightedUpdateUrns=urn%3Ali%3Aactivity%3A700556838621455564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5E62AD8-3C98-CBB3-E171-748D57EE3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" y="0"/>
            <a:ext cx="7017155" cy="701992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B902BAD-AE78-A7AC-A8A4-0B5186322BAB}"/>
              </a:ext>
            </a:extLst>
          </p:cNvPr>
          <p:cNvSpPr txBox="1"/>
          <p:nvPr/>
        </p:nvSpPr>
        <p:spPr>
          <a:xfrm>
            <a:off x="3434965" y="1993980"/>
            <a:ext cx="3318863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4000" b="1" cap="smal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CH" sz="40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Name /</a:t>
            </a:r>
            <a:endParaRPr lang="en-US" sz="4000" b="1" cap="sm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40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 Name</a:t>
            </a:r>
          </a:p>
          <a:p>
            <a:endParaRPr lang="de-CH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</a:rPr>
              <a:t>Your function</a:t>
            </a:r>
          </a:p>
          <a:p>
            <a:endParaRPr lang="en-US" sz="9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</a:rPr>
              <a:t>Your company / institution</a:t>
            </a:r>
            <a:endParaRPr lang="de-CH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4CE86BF-7534-5422-7172-F46CA46F7037}"/>
              </a:ext>
            </a:extLst>
          </p:cNvPr>
          <p:cNvSpPr txBox="1"/>
          <p:nvPr/>
        </p:nvSpPr>
        <p:spPr>
          <a:xfrm>
            <a:off x="710369" y="5502067"/>
            <a:ext cx="59626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Title </a:t>
            </a:r>
          </a:p>
          <a:p>
            <a:r>
              <a:rPr lang="en-US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of your </a:t>
            </a:r>
          </a:p>
          <a:p>
            <a:r>
              <a:rPr lang="en-US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contribution</a:t>
            </a:r>
            <a:endParaRPr lang="de-CH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74B06E2-7538-ABFD-7722-B056AEFC5312}"/>
              </a:ext>
            </a:extLst>
          </p:cNvPr>
          <p:cNvSpPr txBox="1"/>
          <p:nvPr/>
        </p:nvSpPr>
        <p:spPr>
          <a:xfrm>
            <a:off x="591120" y="1921264"/>
            <a:ext cx="2520000" cy="3168000"/>
          </a:xfrm>
          <a:prstGeom prst="rect">
            <a:avLst/>
          </a:prstGeom>
          <a:noFill/>
          <a:ln>
            <a:solidFill>
              <a:srgbClr val="FFFF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endParaRPr lang="en-US" altLang="zh-CN" sz="1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3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 </a:t>
            </a:r>
          </a:p>
          <a:p>
            <a:pPr algn="ctr"/>
            <a:r>
              <a:rPr lang="en-US" altLang="zh-CN" sz="3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 your </a:t>
            </a:r>
          </a:p>
          <a:p>
            <a:pPr algn="ctr"/>
            <a:r>
              <a:rPr lang="en-US" altLang="zh-CN" sz="3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  <a:endParaRPr lang="zh-CN" altLang="en-US" sz="3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859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DFCC9CC-9995-F930-2DD7-D083658AC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" y="0"/>
            <a:ext cx="7017155" cy="701992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D2D58B8-DF84-C424-554F-721BFDEB55AC}"/>
              </a:ext>
            </a:extLst>
          </p:cNvPr>
          <p:cNvSpPr txBox="1"/>
          <p:nvPr/>
        </p:nvSpPr>
        <p:spPr>
          <a:xfrm>
            <a:off x="3434965" y="1993980"/>
            <a:ext cx="3318863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4000" b="1" cap="smal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CH" sz="40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Name /</a:t>
            </a:r>
            <a:endParaRPr lang="en-US" sz="4000" b="1" cap="sm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sz="40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 Name</a:t>
            </a:r>
          </a:p>
          <a:p>
            <a:endParaRPr lang="de-CH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</a:rPr>
              <a:t>Your function</a:t>
            </a:r>
          </a:p>
          <a:p>
            <a:endParaRPr lang="en-US" sz="9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</a:rPr>
              <a:t>Your company / institution</a:t>
            </a:r>
            <a:endParaRPr lang="de-CH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FFDC2FE-4E08-163D-8A1C-84D99D0764AF}"/>
              </a:ext>
            </a:extLst>
          </p:cNvPr>
          <p:cNvSpPr txBox="1"/>
          <p:nvPr/>
        </p:nvSpPr>
        <p:spPr>
          <a:xfrm>
            <a:off x="710369" y="5502067"/>
            <a:ext cx="59626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Title </a:t>
            </a:r>
          </a:p>
          <a:p>
            <a:r>
              <a:rPr lang="en-US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of your </a:t>
            </a:r>
          </a:p>
          <a:p>
            <a:r>
              <a:rPr lang="en-US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contribution</a:t>
            </a:r>
            <a:endParaRPr lang="de-CH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1C8E51A-8A3D-CCF5-4D89-DBA5AD28D6CC}"/>
              </a:ext>
            </a:extLst>
          </p:cNvPr>
          <p:cNvSpPr txBox="1"/>
          <p:nvPr/>
        </p:nvSpPr>
        <p:spPr>
          <a:xfrm>
            <a:off x="591120" y="1921264"/>
            <a:ext cx="2520000" cy="3168000"/>
          </a:xfrm>
          <a:prstGeom prst="rect">
            <a:avLst/>
          </a:prstGeom>
          <a:noFill/>
          <a:ln>
            <a:solidFill>
              <a:srgbClr val="FFFF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endParaRPr lang="en-US" altLang="zh-CN" sz="1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3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 </a:t>
            </a:r>
          </a:p>
          <a:p>
            <a:pPr algn="ctr"/>
            <a:r>
              <a:rPr lang="en-US" altLang="zh-CN" sz="3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 your </a:t>
            </a:r>
          </a:p>
          <a:p>
            <a:pPr algn="ctr"/>
            <a:r>
              <a:rPr lang="en-US" altLang="zh-CN" sz="3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  <a:endParaRPr lang="zh-CN" altLang="en-US" sz="3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96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6CD6F5B-74C4-F659-01D5-E3043D8D9C98}"/>
              </a:ext>
            </a:extLst>
          </p:cNvPr>
          <p:cNvSpPr txBox="1"/>
          <p:nvPr/>
        </p:nvSpPr>
        <p:spPr>
          <a:xfrm>
            <a:off x="266740" y="1862369"/>
            <a:ext cx="6501922" cy="3366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595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  <a:r>
              <a:rPr lang="de-CH" sz="1595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proposals</a:t>
            </a:r>
            <a:endParaRPr lang="de-CH" sz="1595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64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Find below some ready-to-use text samples for your LinkedIn posts that can be combined with the provided and </a:t>
            </a:r>
            <a:r>
              <a:rPr lang="en-US" sz="1064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customisable</a:t>
            </a:r>
            <a:r>
              <a:rPr lang="en-US" sz="1064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images. Please </a:t>
            </a:r>
            <a:r>
              <a:rPr lang="en-US" sz="1064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tag the EFCF </a:t>
            </a:r>
            <a:r>
              <a:rPr lang="en-US" sz="1064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 we can like/share the post.</a:t>
            </a:r>
          </a:p>
          <a:p>
            <a:r>
              <a:rPr lang="de-CH" sz="1595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_________________________</a:t>
            </a:r>
          </a:p>
          <a:p>
            <a:r>
              <a:rPr lang="de-CH" sz="1595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GB" sz="1595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  <a:p>
            <a: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  <a:t>I’m attending #EFCF2027 as Keynote/Invited Speaker!</a:t>
            </a:r>
            <a:b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  <a:t>Join me and 500+ of  top experts from industry, research, and policy, discover cutting-edge innovations, and explore real-world applications that are shaping the future of clean energy. </a:t>
            </a:r>
          </a:p>
          <a:p>
            <a:endParaRPr lang="en-US" sz="1064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  <a:t>Let’s grow the community together—invite your colleagues, friends, and network to register and be part of the forum! </a:t>
            </a:r>
            <a:r>
              <a:rPr lang="en-US" sz="1064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www.EFCF.com</a:t>
            </a:r>
            <a:endParaRPr lang="en-US" sz="1064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6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064" dirty="0">
                <a:latin typeface="Arial" panose="020B0604020202020204" pitchFamily="34" charset="0"/>
                <a:cs typeface="Arial" panose="020B0604020202020204" pitchFamily="34" charset="0"/>
              </a:rPr>
              <a:t>Let’s meet at </a:t>
            </a:r>
            <a:r>
              <a:rPr lang="en-GB" sz="1064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064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EFCF - European </a:t>
            </a:r>
            <a:r>
              <a:rPr lang="en-US" sz="1064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Electrolyser</a:t>
            </a:r>
            <a:r>
              <a:rPr lang="en-US" sz="1064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and Fuel Cell Forum</a:t>
            </a:r>
            <a: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  <a:t>, Europe's leading </a:t>
            </a:r>
            <a:r>
              <a:rPr lang="en-GB" sz="1064" dirty="0">
                <a:latin typeface="Arial" panose="020B0604020202020204" pitchFamily="34" charset="0"/>
                <a:cs typeface="Arial" panose="020B0604020202020204" pitchFamily="34" charset="0"/>
              </a:rPr>
              <a:t>platform for Fuel Cell, Electrolyser and Hydrogen Technologies</a:t>
            </a:r>
            <a: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  <a:t>, which will take place on 29 June – 2 July 2027 at the KKL Luzern in Lucerne/Switzerland.</a:t>
            </a:r>
          </a:p>
          <a:p>
            <a:endParaRPr lang="en-US" sz="106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064" u="sng" dirty="0">
                <a:latin typeface="Arial" panose="020B0604020202020204" pitchFamily="34" charset="0"/>
                <a:cs typeface="Arial" panose="020B0604020202020204" pitchFamily="34" charset="0"/>
              </a:rPr>
              <a:t>#EFCF2027</a:t>
            </a:r>
            <a:r>
              <a:rPr lang="en-GB" sz="1064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064" u="sng" dirty="0">
                <a:latin typeface="Arial" panose="020B0604020202020204" pitchFamily="34" charset="0"/>
                <a:cs typeface="Arial" panose="020B0604020202020204" pitchFamily="34" charset="0"/>
              </a:rPr>
              <a:t>#exhibition</a:t>
            </a:r>
            <a:r>
              <a:rPr lang="en-GB" sz="1064" dirty="0">
                <a:latin typeface="Arial" panose="020B0604020202020204" pitchFamily="34" charset="0"/>
                <a:cs typeface="Arial" panose="020B0604020202020204" pitchFamily="34" charset="0"/>
              </a:rPr>
              <a:t>     </a:t>
            </a:r>
            <a:r>
              <a:rPr lang="en-GB" sz="1064" u="sng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#electrolyser</a:t>
            </a:r>
            <a:r>
              <a:rPr lang="en-GB" sz="1064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064" u="sng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#fuelcell</a:t>
            </a:r>
            <a:r>
              <a:rPr lang="en-GB" sz="1064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064" u="sng" dirty="0">
                <a:latin typeface="Arial" panose="020B0604020202020204" pitchFamily="34" charset="0"/>
                <a:cs typeface="Arial" panose="020B0604020202020204" pitchFamily="34" charset="0"/>
              </a:rPr>
              <a:t>#hydrogen</a:t>
            </a:r>
          </a:p>
        </p:txBody>
      </p:sp>
    </p:spTree>
    <p:extLst>
      <p:ext uri="{BB962C8B-B14F-4D97-AF65-F5344CB8AC3E}">
        <p14:creationId xmlns:p14="http://schemas.microsoft.com/office/powerpoint/2010/main" val="3139823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59718-057B-6CC1-F28E-888C37D3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86B42B17-E32E-C310-2444-BDD20A2CC5F8}"/>
              </a:ext>
            </a:extLst>
          </p:cNvPr>
          <p:cNvSpPr txBox="1"/>
          <p:nvPr/>
        </p:nvSpPr>
        <p:spPr>
          <a:xfrm>
            <a:off x="266739" y="2926280"/>
            <a:ext cx="6344268" cy="2302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95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  <a:p>
            <a: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  <a:t>I'm thrilled to announce that I'll be a keynote/invited speaker </a:t>
            </a:r>
            <a:r>
              <a:rPr lang="en-GB" sz="1064" dirty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GB" sz="1064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064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EFCF - European </a:t>
            </a:r>
            <a:r>
              <a:rPr lang="en-US" sz="1064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Electrolyser</a:t>
            </a:r>
            <a:r>
              <a:rPr lang="en-US" sz="1064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and Fuel Cell Forum 2027</a:t>
            </a:r>
            <a:endParaRPr lang="en-US" sz="1064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6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  <a:t>In my speech, I'll discuss:</a:t>
            </a:r>
            <a:b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  <a:t>- ….</a:t>
            </a:r>
            <a:b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  <a:t>- ….</a:t>
            </a:r>
            <a:b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  <a:t>Looking forward to #EFCF2026! </a:t>
            </a:r>
          </a:p>
          <a:p>
            <a: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  <a:t>Join me on 29 June – 2 July 2027 at the KKL Luzern in Lucerne/Switzerland.</a:t>
            </a:r>
          </a:p>
          <a:p>
            <a:r>
              <a:rPr lang="en-US" sz="1064" dirty="0">
                <a:latin typeface="Arial" panose="020B0604020202020204" pitchFamily="34" charset="0"/>
                <a:cs typeface="Arial" panose="020B0604020202020204" pitchFamily="34" charset="0"/>
              </a:rPr>
              <a:t>Click here for more information </a:t>
            </a:r>
            <a:r>
              <a:rPr lang="en-US" sz="1064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www.EFCF.com</a:t>
            </a:r>
            <a:endParaRPr lang="de-CH" sz="106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6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064" u="sng" dirty="0">
                <a:latin typeface="Arial" panose="020B0604020202020204" pitchFamily="34" charset="0"/>
                <a:cs typeface="Arial" panose="020B0604020202020204" pitchFamily="34" charset="0"/>
              </a:rPr>
              <a:t>#EFCF2027</a:t>
            </a:r>
            <a:r>
              <a:rPr lang="en-GB" sz="1064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064" u="sng" dirty="0">
                <a:latin typeface="Arial" panose="020B0604020202020204" pitchFamily="34" charset="0"/>
                <a:cs typeface="Arial" panose="020B0604020202020204" pitchFamily="34" charset="0"/>
              </a:rPr>
              <a:t>#exhibition</a:t>
            </a:r>
            <a:r>
              <a:rPr lang="en-GB" sz="1064" dirty="0">
                <a:latin typeface="Arial" panose="020B0604020202020204" pitchFamily="34" charset="0"/>
                <a:cs typeface="Arial" panose="020B0604020202020204" pitchFamily="34" charset="0"/>
              </a:rPr>
              <a:t>     </a:t>
            </a:r>
            <a:r>
              <a:rPr lang="en-GB" sz="1064" u="sng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#electrolyser</a:t>
            </a:r>
            <a:r>
              <a:rPr lang="en-GB" sz="1064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064" u="sng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#fuelcell</a:t>
            </a:r>
            <a:r>
              <a:rPr lang="en-GB" sz="1064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064" u="sng" dirty="0">
                <a:latin typeface="Arial" panose="020B0604020202020204" pitchFamily="34" charset="0"/>
                <a:cs typeface="Arial" panose="020B0604020202020204" pitchFamily="34" charset="0"/>
              </a:rPr>
              <a:t>#hydrogen</a:t>
            </a:r>
          </a:p>
        </p:txBody>
      </p:sp>
    </p:spTree>
    <p:extLst>
      <p:ext uri="{BB962C8B-B14F-4D97-AF65-F5344CB8AC3E}">
        <p14:creationId xmlns:p14="http://schemas.microsoft.com/office/powerpoint/2010/main" val="3603769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291</Words>
  <Application>Microsoft Office PowerPoint</Application>
  <PresentationFormat>Benutzerdefiniert</PresentationFormat>
  <Paragraphs>48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Sorrentino Raul</dc:creator>
  <cp:lastModifiedBy>Maria Santin</cp:lastModifiedBy>
  <cp:revision>47</cp:revision>
  <dcterms:created xsi:type="dcterms:W3CDTF">2025-07-19T10:41:54Z</dcterms:created>
  <dcterms:modified xsi:type="dcterms:W3CDTF">2026-09-18T13:16:06Z</dcterms:modified>
</cp:coreProperties>
</file>