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88" r:id="rId2"/>
    <p:sldId id="277" r:id="rId3"/>
    <p:sldId id="278" r:id="rId4"/>
    <p:sldId id="286" r:id="rId5"/>
  </p:sldIdLst>
  <p:sldSz cx="7920038" cy="4319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801B"/>
    <a:srgbClr val="322E91"/>
    <a:srgbClr val="BBD4F0"/>
    <a:srgbClr val="CBD8F0"/>
    <a:srgbClr val="87A6DD"/>
    <a:srgbClr val="668DD4"/>
    <a:srgbClr val="799BD9"/>
    <a:srgbClr val="3D37AB"/>
    <a:srgbClr val="90ADE0"/>
    <a:srgbClr val="4D47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1286" y="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37F56-9C39-48B1-A6C9-A56A543E18C4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00075" y="1143000"/>
            <a:ext cx="56578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DB57C0-FADC-425A-B66A-C502D6D2495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11753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1pPr>
    <a:lvl2pPr marL="293751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2pPr>
    <a:lvl3pPr marL="587502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3pPr>
    <a:lvl4pPr marL="881253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4pPr>
    <a:lvl5pPr marL="1175004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5pPr>
    <a:lvl6pPr marL="1468755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6pPr>
    <a:lvl7pPr marL="1762506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7pPr>
    <a:lvl8pPr marL="2056257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8pPr>
    <a:lvl9pPr marL="2350008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005" y="706933"/>
            <a:ext cx="5940029" cy="1503857"/>
          </a:xfrm>
        </p:spPr>
        <p:txBody>
          <a:bodyPr anchor="b"/>
          <a:lstStyle>
            <a:lvl1pPr algn="ctr">
              <a:defRPr sz="377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005" y="2268784"/>
            <a:ext cx="5940029" cy="1042900"/>
          </a:xfrm>
        </p:spPr>
        <p:txBody>
          <a:bodyPr/>
          <a:lstStyle>
            <a:lvl1pPr marL="0" indent="0" algn="ctr">
              <a:buNone/>
              <a:defRPr sz="1512"/>
            </a:lvl1pPr>
            <a:lvl2pPr marL="287990" indent="0" algn="ctr">
              <a:buNone/>
              <a:defRPr sz="1260"/>
            </a:lvl2pPr>
            <a:lvl3pPr marL="575981" indent="0" algn="ctr">
              <a:buNone/>
              <a:defRPr sz="1134"/>
            </a:lvl3pPr>
            <a:lvl4pPr marL="863971" indent="0" algn="ctr">
              <a:buNone/>
              <a:defRPr sz="1008"/>
            </a:lvl4pPr>
            <a:lvl5pPr marL="1151961" indent="0" algn="ctr">
              <a:buNone/>
              <a:defRPr sz="1008"/>
            </a:lvl5pPr>
            <a:lvl6pPr marL="1439951" indent="0" algn="ctr">
              <a:buNone/>
              <a:defRPr sz="1008"/>
            </a:lvl6pPr>
            <a:lvl7pPr marL="1727942" indent="0" algn="ctr">
              <a:buNone/>
              <a:defRPr sz="1008"/>
            </a:lvl7pPr>
            <a:lvl8pPr marL="2015932" indent="0" algn="ctr">
              <a:buNone/>
              <a:defRPr sz="1008"/>
            </a:lvl8pPr>
            <a:lvl9pPr marL="2303922" indent="0" algn="ctr">
              <a:buNone/>
              <a:defRPr sz="1008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3454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61379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377" y="1076898"/>
            <a:ext cx="6831033" cy="1796828"/>
          </a:xfrm>
        </p:spPr>
        <p:txBody>
          <a:bodyPr anchor="b"/>
          <a:lstStyle>
            <a:lvl1pPr>
              <a:defRPr sz="377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377" y="2890725"/>
            <a:ext cx="6831033" cy="944910"/>
          </a:xfrm>
        </p:spPr>
        <p:txBody>
          <a:bodyPr/>
          <a:lstStyle>
            <a:lvl1pPr marL="0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1pPr>
            <a:lvl2pPr marL="287990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2pPr>
            <a:lvl3pPr marL="575981" indent="0">
              <a:buNone/>
              <a:defRPr sz="1134">
                <a:solidFill>
                  <a:schemeClr val="tx1">
                    <a:tint val="82000"/>
                  </a:schemeClr>
                </a:solidFill>
              </a:defRPr>
            </a:lvl3pPr>
            <a:lvl4pPr marL="863971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4pPr>
            <a:lvl5pPr marL="1151961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5pPr>
            <a:lvl6pPr marL="1439951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6pPr>
            <a:lvl7pPr marL="1727942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7pPr>
            <a:lvl8pPr marL="2015932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8pPr>
            <a:lvl9pPr marL="2303922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584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4503" y="1149890"/>
            <a:ext cx="3366016" cy="274073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09519" y="1149890"/>
            <a:ext cx="3366016" cy="274073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36193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534" y="229978"/>
            <a:ext cx="6831033" cy="834921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5535" y="1058899"/>
            <a:ext cx="3350547" cy="518950"/>
          </a:xfrm>
        </p:spPr>
        <p:txBody>
          <a:bodyPr anchor="b"/>
          <a:lstStyle>
            <a:lvl1pPr marL="0" indent="0">
              <a:buNone/>
              <a:defRPr sz="1512" b="1"/>
            </a:lvl1pPr>
            <a:lvl2pPr marL="287990" indent="0">
              <a:buNone/>
              <a:defRPr sz="1260" b="1"/>
            </a:lvl2pPr>
            <a:lvl3pPr marL="575981" indent="0">
              <a:buNone/>
              <a:defRPr sz="1134" b="1"/>
            </a:lvl3pPr>
            <a:lvl4pPr marL="863971" indent="0">
              <a:buNone/>
              <a:defRPr sz="1008" b="1"/>
            </a:lvl4pPr>
            <a:lvl5pPr marL="1151961" indent="0">
              <a:buNone/>
              <a:defRPr sz="1008" b="1"/>
            </a:lvl5pPr>
            <a:lvl6pPr marL="1439951" indent="0">
              <a:buNone/>
              <a:defRPr sz="1008" b="1"/>
            </a:lvl6pPr>
            <a:lvl7pPr marL="1727942" indent="0">
              <a:buNone/>
              <a:defRPr sz="1008" b="1"/>
            </a:lvl7pPr>
            <a:lvl8pPr marL="2015932" indent="0">
              <a:buNone/>
              <a:defRPr sz="1008" b="1"/>
            </a:lvl8pPr>
            <a:lvl9pPr marL="2303922" indent="0">
              <a:buNone/>
              <a:defRPr sz="1008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5535" y="1577849"/>
            <a:ext cx="3350547" cy="23207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009519" y="1058899"/>
            <a:ext cx="3367048" cy="518950"/>
          </a:xfrm>
        </p:spPr>
        <p:txBody>
          <a:bodyPr anchor="b"/>
          <a:lstStyle>
            <a:lvl1pPr marL="0" indent="0">
              <a:buNone/>
              <a:defRPr sz="1512" b="1"/>
            </a:lvl1pPr>
            <a:lvl2pPr marL="287990" indent="0">
              <a:buNone/>
              <a:defRPr sz="1260" b="1"/>
            </a:lvl2pPr>
            <a:lvl3pPr marL="575981" indent="0">
              <a:buNone/>
              <a:defRPr sz="1134" b="1"/>
            </a:lvl3pPr>
            <a:lvl4pPr marL="863971" indent="0">
              <a:buNone/>
              <a:defRPr sz="1008" b="1"/>
            </a:lvl4pPr>
            <a:lvl5pPr marL="1151961" indent="0">
              <a:buNone/>
              <a:defRPr sz="1008" b="1"/>
            </a:lvl5pPr>
            <a:lvl6pPr marL="1439951" indent="0">
              <a:buNone/>
              <a:defRPr sz="1008" b="1"/>
            </a:lvl6pPr>
            <a:lvl7pPr marL="1727942" indent="0">
              <a:buNone/>
              <a:defRPr sz="1008" b="1"/>
            </a:lvl7pPr>
            <a:lvl8pPr marL="2015932" indent="0">
              <a:buNone/>
              <a:defRPr sz="1008" b="1"/>
            </a:lvl8pPr>
            <a:lvl9pPr marL="2303922" indent="0">
              <a:buNone/>
              <a:defRPr sz="1008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09519" y="1577849"/>
            <a:ext cx="3367048" cy="23207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48912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3839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99135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535" y="287972"/>
            <a:ext cx="2554418" cy="1007904"/>
          </a:xfrm>
        </p:spPr>
        <p:txBody>
          <a:bodyPr anchor="b"/>
          <a:lstStyle>
            <a:lvl1pPr>
              <a:defRPr sz="2016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7048" y="621941"/>
            <a:ext cx="4009519" cy="3069707"/>
          </a:xfrm>
        </p:spPr>
        <p:txBody>
          <a:bodyPr/>
          <a:lstStyle>
            <a:lvl1pPr>
              <a:defRPr sz="2016"/>
            </a:lvl1pPr>
            <a:lvl2pPr>
              <a:defRPr sz="1764"/>
            </a:lvl2pPr>
            <a:lvl3pPr>
              <a:defRPr sz="1512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5535" y="1295877"/>
            <a:ext cx="2554418" cy="2400771"/>
          </a:xfrm>
        </p:spPr>
        <p:txBody>
          <a:bodyPr/>
          <a:lstStyle>
            <a:lvl1pPr marL="0" indent="0">
              <a:buNone/>
              <a:defRPr sz="1008"/>
            </a:lvl1pPr>
            <a:lvl2pPr marL="287990" indent="0">
              <a:buNone/>
              <a:defRPr sz="882"/>
            </a:lvl2pPr>
            <a:lvl3pPr marL="575981" indent="0">
              <a:buNone/>
              <a:defRPr sz="756"/>
            </a:lvl3pPr>
            <a:lvl4pPr marL="863971" indent="0">
              <a:buNone/>
              <a:defRPr sz="630"/>
            </a:lvl4pPr>
            <a:lvl5pPr marL="1151961" indent="0">
              <a:buNone/>
              <a:defRPr sz="630"/>
            </a:lvl5pPr>
            <a:lvl6pPr marL="1439951" indent="0">
              <a:buNone/>
              <a:defRPr sz="630"/>
            </a:lvl6pPr>
            <a:lvl7pPr marL="1727942" indent="0">
              <a:buNone/>
              <a:defRPr sz="630"/>
            </a:lvl7pPr>
            <a:lvl8pPr marL="2015932" indent="0">
              <a:buNone/>
              <a:defRPr sz="630"/>
            </a:lvl8pPr>
            <a:lvl9pPr marL="2303922" indent="0">
              <a:buNone/>
              <a:defRPr sz="63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61738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535" y="287972"/>
            <a:ext cx="2554418" cy="1007904"/>
          </a:xfrm>
        </p:spPr>
        <p:txBody>
          <a:bodyPr anchor="b"/>
          <a:lstStyle>
            <a:lvl1pPr>
              <a:defRPr sz="2016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67048" y="621941"/>
            <a:ext cx="4009519" cy="3069707"/>
          </a:xfrm>
        </p:spPr>
        <p:txBody>
          <a:bodyPr anchor="t"/>
          <a:lstStyle>
            <a:lvl1pPr marL="0" indent="0">
              <a:buNone/>
              <a:defRPr sz="2016"/>
            </a:lvl1pPr>
            <a:lvl2pPr marL="287990" indent="0">
              <a:buNone/>
              <a:defRPr sz="1764"/>
            </a:lvl2pPr>
            <a:lvl3pPr marL="575981" indent="0">
              <a:buNone/>
              <a:defRPr sz="1512"/>
            </a:lvl3pPr>
            <a:lvl4pPr marL="863971" indent="0">
              <a:buNone/>
              <a:defRPr sz="1260"/>
            </a:lvl4pPr>
            <a:lvl5pPr marL="1151961" indent="0">
              <a:buNone/>
              <a:defRPr sz="1260"/>
            </a:lvl5pPr>
            <a:lvl6pPr marL="1439951" indent="0">
              <a:buNone/>
              <a:defRPr sz="1260"/>
            </a:lvl6pPr>
            <a:lvl7pPr marL="1727942" indent="0">
              <a:buNone/>
              <a:defRPr sz="1260"/>
            </a:lvl7pPr>
            <a:lvl8pPr marL="2015932" indent="0">
              <a:buNone/>
              <a:defRPr sz="1260"/>
            </a:lvl8pPr>
            <a:lvl9pPr marL="2303922" indent="0">
              <a:buNone/>
              <a:defRPr sz="126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5535" y="1295877"/>
            <a:ext cx="2554418" cy="2400771"/>
          </a:xfrm>
        </p:spPr>
        <p:txBody>
          <a:bodyPr/>
          <a:lstStyle>
            <a:lvl1pPr marL="0" indent="0">
              <a:buNone/>
              <a:defRPr sz="1008"/>
            </a:lvl1pPr>
            <a:lvl2pPr marL="287990" indent="0">
              <a:buNone/>
              <a:defRPr sz="882"/>
            </a:lvl2pPr>
            <a:lvl3pPr marL="575981" indent="0">
              <a:buNone/>
              <a:defRPr sz="756"/>
            </a:lvl3pPr>
            <a:lvl4pPr marL="863971" indent="0">
              <a:buNone/>
              <a:defRPr sz="630"/>
            </a:lvl4pPr>
            <a:lvl5pPr marL="1151961" indent="0">
              <a:buNone/>
              <a:defRPr sz="630"/>
            </a:lvl5pPr>
            <a:lvl6pPr marL="1439951" indent="0">
              <a:buNone/>
              <a:defRPr sz="630"/>
            </a:lvl6pPr>
            <a:lvl7pPr marL="1727942" indent="0">
              <a:buNone/>
              <a:defRPr sz="630"/>
            </a:lvl7pPr>
            <a:lvl8pPr marL="2015932" indent="0">
              <a:buNone/>
              <a:defRPr sz="630"/>
            </a:lvl8pPr>
            <a:lvl9pPr marL="2303922" indent="0">
              <a:buNone/>
              <a:defRPr sz="63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85108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81287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67777" y="229978"/>
            <a:ext cx="1707758" cy="3660651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4503" y="229978"/>
            <a:ext cx="5024274" cy="3660651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93728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4503" y="229978"/>
            <a:ext cx="6831033" cy="834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4503" y="1149890"/>
            <a:ext cx="6831033" cy="27407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4502" y="4003618"/>
            <a:ext cx="1782009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23513" y="4003618"/>
            <a:ext cx="2673013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93527" y="4003618"/>
            <a:ext cx="1782009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95057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75981" rtl="0" eaLnBrk="1" latinLnBrk="0" hangingPunct="1">
        <a:lnSpc>
          <a:spcPct val="90000"/>
        </a:lnSpc>
        <a:spcBef>
          <a:spcPct val="0"/>
        </a:spcBef>
        <a:buNone/>
        <a:defRPr sz="27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3995" indent="-143995" algn="l" defTabSz="575981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1pPr>
      <a:lvl2pPr marL="431985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512" kern="1200">
          <a:solidFill>
            <a:schemeClr val="tx1"/>
          </a:solidFill>
          <a:latin typeface="+mn-lt"/>
          <a:ea typeface="+mn-ea"/>
          <a:cs typeface="+mn-cs"/>
        </a:defRPr>
      </a:lvl2pPr>
      <a:lvl3pPr marL="719976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3pPr>
      <a:lvl4pPr marL="1007966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295956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583947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871937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159927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447917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90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81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71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961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951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942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932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922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feed/hashtag/?keywords=electrolyser&amp;highlightedUpdateUrns=urn%3Ali%3Aactivity%3A7005568386214555649" TargetMode="External"/><Relationship Id="rId2" Type="http://schemas.openxmlformats.org/officeDocument/2006/relationships/hyperlink" Target="http://www.efcf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linkedin.com/feed/hashtag/?keywords=fuelcell&amp;highlightedUpdateUrns=urn%3Ali%3Aactivity%3A7005568386214555649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feed/hashtag/?keywords=electrolyser&amp;highlightedUpdateUrns=urn%3Ali%3Aactivity%3A7005568386214555649" TargetMode="External"/><Relationship Id="rId2" Type="http://schemas.openxmlformats.org/officeDocument/2006/relationships/hyperlink" Target="http://www.efcf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linkedin.com/feed/hashtag/?keywords=fuelcell&amp;highlightedUpdateUrns=urn%3Ali%3Aactivity%3A700556838621455564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1CD5042-CBB8-30C1-8F65-3577363B74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"/>
          <a:stretch>
            <a:fillRect/>
          </a:stretch>
        </p:blipFill>
        <p:spPr>
          <a:xfrm>
            <a:off x="0" y="0"/>
            <a:ext cx="7963924" cy="4319588"/>
          </a:xfrm>
          <a:prstGeom prst="rect">
            <a:avLst/>
          </a:prstGeom>
        </p:spPr>
      </p:pic>
      <p:sp>
        <p:nvSpPr>
          <p:cNvPr id="11" name="文本框 8">
            <a:extLst>
              <a:ext uri="{FF2B5EF4-FFF2-40B4-BE49-F238E27FC236}">
                <a16:creationId xmlns:a16="http://schemas.microsoft.com/office/drawing/2014/main" id="{16BAB7C0-2352-A734-F408-857C6833218B}"/>
              </a:ext>
            </a:extLst>
          </p:cNvPr>
          <p:cNvSpPr txBox="1"/>
          <p:nvPr/>
        </p:nvSpPr>
        <p:spPr>
          <a:xfrm>
            <a:off x="4937953" y="626176"/>
            <a:ext cx="2333601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 </a:t>
            </a:r>
          </a:p>
          <a:p>
            <a:pPr algn="ctr"/>
            <a:r>
              <a:rPr lang="en-US" altLang="zh-CN" sz="3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here your </a:t>
            </a:r>
          </a:p>
          <a:p>
            <a:pPr algn="ctr"/>
            <a:r>
              <a:rPr lang="en-US" altLang="zh-CN" sz="3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</a:t>
            </a:r>
            <a:endParaRPr lang="zh-CN" altLang="en-US" sz="3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603CF60F-0C80-2713-1CB1-A4E6E4470C05}"/>
              </a:ext>
            </a:extLst>
          </p:cNvPr>
          <p:cNvSpPr txBox="1"/>
          <p:nvPr/>
        </p:nvSpPr>
        <p:spPr>
          <a:xfrm>
            <a:off x="4528276" y="2623877"/>
            <a:ext cx="3423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de-CH" b="1" cap="small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de-CH" b="1" cap="sm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Name / Family Name</a:t>
            </a:r>
          </a:p>
          <a:p>
            <a:pPr algn="ctr" fontAlgn="ctr"/>
            <a:r>
              <a:rPr lang="de-CH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de-CH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Company/Institution</a:t>
            </a:r>
          </a:p>
        </p:txBody>
      </p:sp>
    </p:spTree>
    <p:extLst>
      <p:ext uri="{BB962C8B-B14F-4D97-AF65-F5344CB8AC3E}">
        <p14:creationId xmlns:p14="http://schemas.microsoft.com/office/powerpoint/2010/main" val="1681579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5735B-690D-FB5E-556A-DEBD8914E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F56555EE-9ACB-CB42-D842-9A8908861F1E}"/>
              </a:ext>
            </a:extLst>
          </p:cNvPr>
          <p:cNvSpPr/>
          <p:nvPr/>
        </p:nvSpPr>
        <p:spPr>
          <a:xfrm>
            <a:off x="0" y="0"/>
            <a:ext cx="7920038" cy="431958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37756">
                <a:srgbClr val="687BD2"/>
              </a:gs>
              <a:gs pos="21666">
                <a:srgbClr val="668DD4"/>
              </a:gs>
              <a:gs pos="0">
                <a:srgbClr val="87A6DD"/>
              </a:gs>
              <a:gs pos="64000">
                <a:srgbClr val="4D47C5"/>
              </a:gs>
              <a:gs pos="49649">
                <a:srgbClr val="5C63CC"/>
              </a:gs>
              <a:gs pos="85312">
                <a:srgbClr val="3D37AB"/>
              </a:gs>
              <a:gs pos="100000">
                <a:srgbClr val="322E9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7EE7DC6A-1F76-7989-B924-10BA8EDDE9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351" y="139556"/>
            <a:ext cx="2520279" cy="973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 defTabSz="914426" fontAlgn="base">
              <a:spcBef>
                <a:spcPts val="300"/>
              </a:spcBef>
              <a:spcAft>
                <a:spcPts val="1000"/>
              </a:spcAft>
            </a:pPr>
            <a:r>
              <a:rPr lang="en-US" sz="5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EFCF</a:t>
            </a:r>
            <a:endParaRPr lang="de-DE" sz="5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Grafik 3" descr="Ein Bild, das Text, Schrift, Grafiken, Logo enthält.&#10;&#10;Automatisch generierte Beschreibung">
            <a:extLst>
              <a:ext uri="{FF2B5EF4-FFF2-40B4-BE49-F238E27FC236}">
                <a16:creationId xmlns:a16="http://schemas.microsoft.com/office/drawing/2014/main" id="{80004D96-6508-AB4F-9B4B-499A584B92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18" r="78436" b="33126"/>
          <a:stretch/>
        </p:blipFill>
        <p:spPr>
          <a:xfrm>
            <a:off x="473351" y="133363"/>
            <a:ext cx="828000" cy="870446"/>
          </a:xfrm>
          <a:prstGeom prst="rect">
            <a:avLst/>
          </a:prstGeom>
        </p:spPr>
      </p:pic>
      <p:pic>
        <p:nvPicPr>
          <p:cNvPr id="7" name="Grafik 6" descr="Ein Bild, das weiß, Schwarz, Grafiken, Silhouette enthält.&#10;&#10;KI-generierte Inhalte können fehlerhaft sein.">
            <a:extLst>
              <a:ext uri="{FF2B5EF4-FFF2-40B4-BE49-F238E27FC236}">
                <a16:creationId xmlns:a16="http://schemas.microsoft.com/office/drawing/2014/main" id="{C0AE0688-2FC3-6C71-303B-6552D1E000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61" y="3729025"/>
            <a:ext cx="1834008" cy="360000"/>
          </a:xfrm>
          <a:prstGeom prst="rect">
            <a:avLst/>
          </a:prstGeom>
        </p:spPr>
      </p:pic>
      <p:sp>
        <p:nvSpPr>
          <p:cNvPr id="10" name="Text Box 5">
            <a:extLst>
              <a:ext uri="{FF2B5EF4-FFF2-40B4-BE49-F238E27FC236}">
                <a16:creationId xmlns:a16="http://schemas.microsoft.com/office/drawing/2014/main" id="{09242394-9774-2792-7504-CC6EDABA38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770" y="3797288"/>
            <a:ext cx="4550183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ts val="2400"/>
              </a:lnSpc>
            </a:pPr>
            <a:r>
              <a:rPr lang="en-US" sz="1200" kern="1300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29 June – 2 July, 2027  | KKL Lucerne, Switzerland</a:t>
            </a:r>
          </a:p>
        </p:txBody>
      </p:sp>
      <p:sp>
        <p:nvSpPr>
          <p:cNvPr id="14" name="Text Box 5">
            <a:extLst>
              <a:ext uri="{FF2B5EF4-FFF2-40B4-BE49-F238E27FC236}">
                <a16:creationId xmlns:a16="http://schemas.microsoft.com/office/drawing/2014/main" id="{0E4C4738-3DD7-80E6-EE89-69AECF645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242" y="2792439"/>
            <a:ext cx="907109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ts val="1800"/>
              </a:lnSpc>
            </a:pPr>
            <a:r>
              <a:rPr lang="en-US" sz="2000" b="1" kern="1300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500+      </a:t>
            </a:r>
          </a:p>
          <a:p>
            <a:pPr fontAlgn="base">
              <a:lnSpc>
                <a:spcPts val="1400"/>
              </a:lnSpc>
            </a:pPr>
            <a:r>
              <a:rPr lang="en-US" sz="1200" kern="1300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Global</a:t>
            </a:r>
          </a:p>
          <a:p>
            <a:pPr fontAlgn="base">
              <a:lnSpc>
                <a:spcPts val="1400"/>
              </a:lnSpc>
            </a:pPr>
            <a:r>
              <a:rPr lang="en-US" sz="1200" kern="1300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Attendees</a:t>
            </a:r>
          </a:p>
          <a:p>
            <a:pPr fontAlgn="base">
              <a:lnSpc>
                <a:spcPts val="2400"/>
              </a:lnSpc>
            </a:pPr>
            <a:endParaRPr lang="en-US" sz="1400" kern="1300" spc="-1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 Box 5">
            <a:extLst>
              <a:ext uri="{FF2B5EF4-FFF2-40B4-BE49-F238E27FC236}">
                <a16:creationId xmlns:a16="http://schemas.microsoft.com/office/drawing/2014/main" id="{C173A745-C3F5-433C-FFC0-ECF396099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8572" y="2799678"/>
            <a:ext cx="1136906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ts val="1800"/>
              </a:lnSpc>
            </a:pPr>
            <a:r>
              <a:rPr lang="en-US" sz="2000" b="1" kern="1300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300+      </a:t>
            </a:r>
          </a:p>
          <a:p>
            <a:pPr fontAlgn="base">
              <a:lnSpc>
                <a:spcPts val="1400"/>
              </a:lnSpc>
            </a:pPr>
            <a:r>
              <a:rPr lang="en-US" sz="1200" kern="1300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Innovative</a:t>
            </a:r>
          </a:p>
          <a:p>
            <a:pPr fontAlgn="base">
              <a:lnSpc>
                <a:spcPts val="1400"/>
              </a:lnSpc>
            </a:pPr>
            <a:r>
              <a:rPr lang="en-US" sz="1200" kern="1300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Contributions</a:t>
            </a:r>
          </a:p>
          <a:p>
            <a:pPr fontAlgn="base">
              <a:lnSpc>
                <a:spcPts val="2400"/>
              </a:lnSpc>
            </a:pPr>
            <a:endParaRPr lang="en-US" sz="1400" kern="1300" spc="-1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Grafik 10" descr="Ein Bild, das draußen, Wasser, Himmel, Landschaft enthält.&#10;&#10;KI-generierte Inhalte können fehlerhaft sein.">
            <a:extLst>
              <a:ext uri="{FF2B5EF4-FFF2-40B4-BE49-F238E27FC236}">
                <a16:creationId xmlns:a16="http://schemas.microsoft.com/office/drawing/2014/main" id="{6F2E0147-3A13-B563-CED0-29A9874014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52"/>
          <a:stretch>
            <a:fillRect/>
          </a:stretch>
        </p:blipFill>
        <p:spPr>
          <a:xfrm>
            <a:off x="2428414" y="133362"/>
            <a:ext cx="5491624" cy="3295631"/>
          </a:xfrm>
          <a:custGeom>
            <a:avLst/>
            <a:gdLst/>
            <a:ahLst/>
            <a:cxnLst/>
            <a:rect l="l" t="t" r="r" b="b"/>
            <a:pathLst>
              <a:path w="8500451" h="5783926">
                <a:moveTo>
                  <a:pt x="4814568" y="604"/>
                </a:moveTo>
                <a:cubicBezTo>
                  <a:pt x="5041344" y="3294"/>
                  <a:pt x="5267019" y="14348"/>
                  <a:pt x="5493575" y="21000"/>
                </a:cubicBezTo>
                <a:cubicBezTo>
                  <a:pt x="5987120" y="36130"/>
                  <a:pt x="6483273" y="35607"/>
                  <a:pt x="6977859" y="46564"/>
                </a:cubicBezTo>
                <a:cubicBezTo>
                  <a:pt x="7286195" y="53346"/>
                  <a:pt x="7590877" y="77867"/>
                  <a:pt x="7880953" y="154038"/>
                </a:cubicBezTo>
                <a:cubicBezTo>
                  <a:pt x="7921646" y="164993"/>
                  <a:pt x="7967557" y="167081"/>
                  <a:pt x="7998861" y="193166"/>
                </a:cubicBezTo>
                <a:cubicBezTo>
                  <a:pt x="8033815" y="222382"/>
                  <a:pt x="8019729" y="265163"/>
                  <a:pt x="7968600" y="273511"/>
                </a:cubicBezTo>
                <a:cubicBezTo>
                  <a:pt x="7903386" y="284466"/>
                  <a:pt x="7836607" y="287597"/>
                  <a:pt x="7764609" y="294901"/>
                </a:cubicBezTo>
                <a:cubicBezTo>
                  <a:pt x="7792260" y="335073"/>
                  <a:pt x="7859040" y="304814"/>
                  <a:pt x="7876257" y="354899"/>
                </a:cubicBezTo>
                <a:cubicBezTo>
                  <a:pt x="7799043" y="389332"/>
                  <a:pt x="7705656" y="366898"/>
                  <a:pt x="7631049" y="400810"/>
                </a:cubicBezTo>
                <a:cubicBezTo>
                  <a:pt x="7633137" y="424287"/>
                  <a:pt x="7649831" y="426374"/>
                  <a:pt x="7663396" y="432635"/>
                </a:cubicBezTo>
                <a:cubicBezTo>
                  <a:pt x="7676961" y="438373"/>
                  <a:pt x="7710871" y="430026"/>
                  <a:pt x="7696264" y="462894"/>
                </a:cubicBezTo>
                <a:cubicBezTo>
                  <a:pt x="7541315" y="482719"/>
                  <a:pt x="7393147" y="550021"/>
                  <a:pt x="7229849" y="540630"/>
                </a:cubicBezTo>
                <a:cubicBezTo>
                  <a:pt x="7431755" y="558890"/>
                  <a:pt x="7602355" y="633496"/>
                  <a:pt x="7780782" y="683059"/>
                </a:cubicBezTo>
                <a:cubicBezTo>
                  <a:pt x="7773479" y="741491"/>
                  <a:pt x="7701483" y="718014"/>
                  <a:pt x="7680613" y="759751"/>
                </a:cubicBezTo>
                <a:cubicBezTo>
                  <a:pt x="7794869" y="788967"/>
                  <a:pt x="7904429" y="823401"/>
                  <a:pt x="7998861" y="880789"/>
                </a:cubicBezTo>
                <a:cubicBezTo>
                  <a:pt x="8083901" y="932439"/>
                  <a:pt x="8164765" y="989306"/>
                  <a:pt x="8257111" y="1031566"/>
                </a:cubicBezTo>
                <a:cubicBezTo>
                  <a:pt x="8354150" y="1075912"/>
                  <a:pt x="8413103" y="1132779"/>
                  <a:pt x="8402148" y="1229819"/>
                </a:cubicBezTo>
                <a:cubicBezTo>
                  <a:pt x="8397452" y="1269468"/>
                  <a:pt x="8409973" y="1302859"/>
                  <a:pt x="8453275" y="1318510"/>
                </a:cubicBezTo>
                <a:cubicBezTo>
                  <a:pt x="8507013" y="1337814"/>
                  <a:pt x="8501275" y="1367029"/>
                  <a:pt x="8499187" y="1411897"/>
                </a:cubicBezTo>
                <a:cubicBezTo>
                  <a:pt x="8496056" y="1465634"/>
                  <a:pt x="8468406" y="1486504"/>
                  <a:pt x="8419885" y="1504764"/>
                </a:cubicBezTo>
                <a:cubicBezTo>
                  <a:pt x="8350497" y="1530327"/>
                  <a:pt x="8349975" y="1569978"/>
                  <a:pt x="8368237" y="1617454"/>
                </a:cubicBezTo>
                <a:cubicBezTo>
                  <a:pt x="8378149" y="1643540"/>
                  <a:pt x="8393278" y="1664409"/>
                  <a:pt x="8415713" y="1683712"/>
                </a:cubicBezTo>
                <a:cubicBezTo>
                  <a:pt x="8493448" y="1751014"/>
                  <a:pt x="8492927" y="1752056"/>
                  <a:pt x="8416755" y="1831880"/>
                </a:cubicBezTo>
                <a:cubicBezTo>
                  <a:pt x="8396408" y="1853269"/>
                  <a:pt x="8374496" y="1867356"/>
                  <a:pt x="8383888" y="1901790"/>
                </a:cubicBezTo>
                <a:cubicBezTo>
                  <a:pt x="8415713" y="2016046"/>
                  <a:pt x="8411538" y="2016046"/>
                  <a:pt x="8283717" y="2053609"/>
                </a:cubicBezTo>
                <a:cubicBezTo>
                  <a:pt x="8254501" y="2062479"/>
                  <a:pt x="8215373" y="2054653"/>
                  <a:pt x="8198678" y="2087521"/>
                </a:cubicBezTo>
                <a:cubicBezTo>
                  <a:pt x="8209113" y="2111521"/>
                  <a:pt x="8184591" y="2690625"/>
                  <a:pt x="8207547" y="2700017"/>
                </a:cubicBezTo>
                <a:cubicBezTo>
                  <a:pt x="8387017" y="2773578"/>
                  <a:pt x="8409451" y="2860184"/>
                  <a:pt x="8269632" y="2996352"/>
                </a:cubicBezTo>
                <a:cubicBezTo>
                  <a:pt x="8175722" y="3087653"/>
                  <a:pt x="8186677" y="3236864"/>
                  <a:pt x="8225807" y="3330251"/>
                </a:cubicBezTo>
                <a:cubicBezTo>
                  <a:pt x="8373452" y="3371467"/>
                  <a:pt x="8341107" y="3481027"/>
                  <a:pt x="8370845" y="3577023"/>
                </a:cubicBezTo>
                <a:cubicBezTo>
                  <a:pt x="8392757" y="3649020"/>
                  <a:pt x="8306673" y="3639107"/>
                  <a:pt x="8310847" y="3671976"/>
                </a:cubicBezTo>
                <a:cubicBezTo>
                  <a:pt x="8365105" y="3711626"/>
                  <a:pt x="8437624" y="3724148"/>
                  <a:pt x="8479884" y="3778406"/>
                </a:cubicBezTo>
                <a:cubicBezTo>
                  <a:pt x="8403713" y="3818056"/>
                  <a:pt x="8365105" y="3873880"/>
                  <a:pt x="8322845" y="3929703"/>
                </a:cubicBezTo>
                <a:cubicBezTo>
                  <a:pt x="8254501" y="4020482"/>
                  <a:pt x="8161635" y="4097174"/>
                  <a:pt x="8063031" y="4166563"/>
                </a:cubicBezTo>
                <a:cubicBezTo>
                  <a:pt x="8012947" y="4649674"/>
                  <a:pt x="7851215" y="5156783"/>
                  <a:pt x="7833475" y="5181825"/>
                </a:cubicBezTo>
                <a:cubicBezTo>
                  <a:pt x="7760436" y="5174520"/>
                  <a:pt x="7618528" y="5466682"/>
                  <a:pt x="7495403" y="5493812"/>
                </a:cubicBezTo>
                <a:cubicBezTo>
                  <a:pt x="7366017" y="5523550"/>
                  <a:pt x="5441925" y="5797973"/>
                  <a:pt x="5148199" y="5783364"/>
                </a:cubicBezTo>
                <a:cubicBezTo>
                  <a:pt x="3551743" y="5705628"/>
                  <a:pt x="3505310" y="5598155"/>
                  <a:pt x="3505310" y="5598155"/>
                </a:cubicBezTo>
                <a:cubicBezTo>
                  <a:pt x="3505310" y="5598155"/>
                  <a:pt x="3596089" y="5571548"/>
                  <a:pt x="3675390" y="5541287"/>
                </a:cubicBezTo>
                <a:cubicBezTo>
                  <a:pt x="3627392" y="5542853"/>
                  <a:pt x="3579395" y="5543896"/>
                  <a:pt x="3531919" y="5542331"/>
                </a:cubicBezTo>
                <a:cubicBezTo>
                  <a:pt x="3164108" y="5531375"/>
                  <a:pt x="3500093" y="5511028"/>
                  <a:pt x="3138022" y="5469291"/>
                </a:cubicBezTo>
                <a:cubicBezTo>
                  <a:pt x="2527092" y="5398860"/>
                  <a:pt x="2618913" y="5380598"/>
                  <a:pt x="2058068" y="5181825"/>
                </a:cubicBezTo>
                <a:cubicBezTo>
                  <a:pt x="2008504" y="5164086"/>
                  <a:pt x="1660519" y="5056613"/>
                  <a:pt x="1447659" y="5044613"/>
                </a:cubicBezTo>
                <a:cubicBezTo>
                  <a:pt x="1391313" y="5041483"/>
                  <a:pt x="1329751" y="5042527"/>
                  <a:pt x="1281230" y="4977311"/>
                </a:cubicBezTo>
                <a:cubicBezTo>
                  <a:pt x="1429920" y="4979399"/>
                  <a:pt x="1557741" y="4979399"/>
                  <a:pt x="1696518" y="4945487"/>
                </a:cubicBezTo>
                <a:cubicBezTo>
                  <a:pt x="1622434" y="4898532"/>
                  <a:pt x="1537394" y="4938705"/>
                  <a:pt x="1478440" y="4905836"/>
                </a:cubicBezTo>
                <a:cubicBezTo>
                  <a:pt x="1423138" y="4875577"/>
                  <a:pt x="1375140" y="4871404"/>
                  <a:pt x="1318795" y="4919401"/>
                </a:cubicBezTo>
                <a:cubicBezTo>
                  <a:pt x="1289578" y="4944443"/>
                  <a:pt x="1237928" y="4939747"/>
                  <a:pt x="1208190" y="4925140"/>
                </a:cubicBezTo>
                <a:cubicBezTo>
                  <a:pt x="1049066" y="4846360"/>
                  <a:pt x="1052718" y="4847404"/>
                  <a:pt x="875857" y="4867751"/>
                </a:cubicBezTo>
                <a:cubicBezTo>
                  <a:pt x="763166" y="4880272"/>
                  <a:pt x="648388" y="4902706"/>
                  <a:pt x="545088" y="4889141"/>
                </a:cubicBezTo>
                <a:cubicBezTo>
                  <a:pt x="532045" y="4859403"/>
                  <a:pt x="543522" y="4845839"/>
                  <a:pt x="558131" y="4841666"/>
                </a:cubicBezTo>
                <a:cubicBezTo>
                  <a:pt x="796034" y="4776973"/>
                  <a:pt x="840379" y="4702889"/>
                  <a:pt x="1081413" y="4662717"/>
                </a:cubicBezTo>
                <a:cubicBezTo>
                  <a:pt x="1099151" y="4617327"/>
                  <a:pt x="1011503" y="4609500"/>
                  <a:pt x="1052718" y="4564633"/>
                </a:cubicBezTo>
                <a:cubicBezTo>
                  <a:pt x="1127846" y="4529678"/>
                  <a:pt x="1216016" y="4570894"/>
                  <a:pt x="1290622" y="4525505"/>
                </a:cubicBezTo>
                <a:cubicBezTo>
                  <a:pt x="1277579" y="4493158"/>
                  <a:pt x="1214972" y="4516636"/>
                  <a:pt x="1217581" y="4482202"/>
                </a:cubicBezTo>
                <a:cubicBezTo>
                  <a:pt x="1220712" y="4442552"/>
                  <a:pt x="1264536" y="4448813"/>
                  <a:pt x="1294796" y="4451421"/>
                </a:cubicBezTo>
                <a:cubicBezTo>
                  <a:pt x="1441398" y="4464985"/>
                  <a:pt x="1568696" y="4390902"/>
                  <a:pt x="1709040" y="4365860"/>
                </a:cubicBezTo>
                <a:cubicBezTo>
                  <a:pt x="1559306" y="4303253"/>
                  <a:pt x="686474" y="4353338"/>
                  <a:pt x="530479" y="4334034"/>
                </a:cubicBezTo>
                <a:cubicBezTo>
                  <a:pt x="367182" y="4314210"/>
                  <a:pt x="107367" y="4261516"/>
                  <a:pt x="174146" y="4244821"/>
                </a:cubicBezTo>
                <a:cubicBezTo>
                  <a:pt x="249796" y="4225518"/>
                  <a:pt x="519524" y="3996484"/>
                  <a:pt x="596216" y="3986050"/>
                </a:cubicBezTo>
                <a:cubicBezTo>
                  <a:pt x="685430" y="3974050"/>
                  <a:pt x="703169" y="3957876"/>
                  <a:pt x="820554" y="3875967"/>
                </a:cubicBezTo>
                <a:cubicBezTo>
                  <a:pt x="897769" y="3822230"/>
                  <a:pt x="576391" y="3939094"/>
                  <a:pt x="451179" y="3901009"/>
                </a:cubicBezTo>
                <a:cubicBezTo>
                  <a:pt x="405268" y="3886923"/>
                  <a:pt x="729255" y="3738233"/>
                  <a:pt x="729255" y="3711105"/>
                </a:cubicBezTo>
                <a:cubicBezTo>
                  <a:pt x="729255" y="3682409"/>
                  <a:pt x="700038" y="3676150"/>
                  <a:pt x="672387" y="3676150"/>
                </a:cubicBezTo>
                <a:cubicBezTo>
                  <a:pt x="610824" y="3676150"/>
                  <a:pt x="629606" y="3651106"/>
                  <a:pt x="568043" y="3652673"/>
                </a:cubicBezTo>
                <a:cubicBezTo>
                  <a:pt x="748558" y="3580154"/>
                  <a:pt x="860205" y="3599458"/>
                  <a:pt x="1038632" y="3533198"/>
                </a:cubicBezTo>
                <a:cubicBezTo>
                  <a:pt x="1125760" y="3500852"/>
                  <a:pt x="817425" y="3393378"/>
                  <a:pt x="907160" y="3365206"/>
                </a:cubicBezTo>
                <a:cubicBezTo>
                  <a:pt x="941071" y="3354249"/>
                  <a:pt x="986461" y="3365727"/>
                  <a:pt x="1009938" y="3327120"/>
                </a:cubicBezTo>
                <a:cubicBezTo>
                  <a:pt x="972897" y="3296340"/>
                  <a:pt x="923855" y="3309904"/>
                  <a:pt x="886812" y="3322425"/>
                </a:cubicBezTo>
                <a:cubicBezTo>
                  <a:pt x="792381" y="3354772"/>
                  <a:pt x="799165" y="3346946"/>
                  <a:pt x="789773" y="3322947"/>
                </a:cubicBezTo>
                <a:cubicBezTo>
                  <a:pt x="758993" y="3241037"/>
                  <a:pt x="682822" y="3267123"/>
                  <a:pt x="615520" y="3280688"/>
                </a:cubicBezTo>
                <a:cubicBezTo>
                  <a:pt x="412050" y="3321382"/>
                  <a:pt x="205972" y="3309904"/>
                  <a:pt x="3023" y="3351641"/>
                </a:cubicBezTo>
                <a:cubicBezTo>
                  <a:pt x="-18888" y="3356337"/>
                  <a:pt x="83890" y="3262949"/>
                  <a:pt x="132409" y="3251993"/>
                </a:cubicBezTo>
                <a:cubicBezTo>
                  <a:pt x="185103" y="3240516"/>
                  <a:pt x="249796" y="3248863"/>
                  <a:pt x="287360" y="3195127"/>
                </a:cubicBezTo>
                <a:cubicBezTo>
                  <a:pt x="220579" y="3181561"/>
                  <a:pt x="144410" y="3207647"/>
                  <a:pt x="78150" y="3164866"/>
                </a:cubicBezTo>
                <a:cubicBezTo>
                  <a:pt x="225276" y="3105913"/>
                  <a:pt x="371878" y="3107999"/>
                  <a:pt x="498655" y="3069914"/>
                </a:cubicBezTo>
                <a:cubicBezTo>
                  <a:pt x="510133" y="2999483"/>
                  <a:pt x="426658" y="3025046"/>
                  <a:pt x="396399" y="2984874"/>
                </a:cubicBezTo>
                <a:cubicBezTo>
                  <a:pt x="1351140" y="2916007"/>
                  <a:pt x="817946" y="2712537"/>
                  <a:pt x="658822" y="2601411"/>
                </a:cubicBezTo>
                <a:cubicBezTo>
                  <a:pt x="605607" y="2564370"/>
                  <a:pt x="1164888" y="2388551"/>
                  <a:pt x="1183148" y="2383856"/>
                </a:cubicBezTo>
                <a:cubicBezTo>
                  <a:pt x="1229581" y="2372900"/>
                  <a:pt x="1413747" y="2380725"/>
                  <a:pt x="1451311" y="2366639"/>
                </a:cubicBezTo>
                <a:cubicBezTo>
                  <a:pt x="1499309" y="2348901"/>
                  <a:pt x="1340706" y="2318120"/>
                  <a:pt x="1376184" y="2296729"/>
                </a:cubicBezTo>
                <a:cubicBezTo>
                  <a:pt x="1625043" y="2145953"/>
                  <a:pt x="1642780" y="1919006"/>
                  <a:pt x="1572870" y="1902834"/>
                </a:cubicBezTo>
                <a:cubicBezTo>
                  <a:pt x="1500353" y="1886138"/>
                  <a:pt x="1429399" y="1899181"/>
                  <a:pt x="1362097" y="1926311"/>
                </a:cubicBezTo>
                <a:cubicBezTo>
                  <a:pt x="1252536" y="1970656"/>
                  <a:pt x="493960" y="1907528"/>
                  <a:pt x="281620" y="1943006"/>
                </a:cubicBezTo>
                <a:cubicBezTo>
                  <a:pt x="249274" y="1948223"/>
                  <a:pt x="205451" y="1971700"/>
                  <a:pt x="174669" y="1927876"/>
                </a:cubicBezTo>
                <a:cubicBezTo>
                  <a:pt x="393269" y="1785969"/>
                  <a:pt x="673952" y="1826663"/>
                  <a:pt x="918115" y="1730145"/>
                </a:cubicBezTo>
                <a:cubicBezTo>
                  <a:pt x="822119" y="1663886"/>
                  <a:pt x="724558" y="1667017"/>
                  <a:pt x="624389" y="1676929"/>
                </a:cubicBezTo>
                <a:cubicBezTo>
                  <a:pt x="598304" y="1679538"/>
                  <a:pt x="562826" y="1683190"/>
                  <a:pt x="556565" y="1655539"/>
                </a:cubicBezTo>
                <a:cubicBezTo>
                  <a:pt x="548739" y="1620584"/>
                  <a:pt x="590999" y="1614323"/>
                  <a:pt x="618650" y="1600237"/>
                </a:cubicBezTo>
                <a:cubicBezTo>
                  <a:pt x="660909" y="1578325"/>
                  <a:pt x="723515" y="1604410"/>
                  <a:pt x="775165" y="1544413"/>
                </a:cubicBezTo>
                <a:cubicBezTo>
                  <a:pt x="618650" y="1558500"/>
                  <a:pt x="486656" y="1583021"/>
                  <a:pt x="348401" y="1624758"/>
                </a:cubicBezTo>
                <a:cubicBezTo>
                  <a:pt x="360400" y="1587717"/>
                  <a:pt x="402137" y="1570499"/>
                  <a:pt x="378660" y="1539719"/>
                </a:cubicBezTo>
                <a:cubicBezTo>
                  <a:pt x="360922" y="1516763"/>
                  <a:pt x="310316" y="1505806"/>
                  <a:pt x="336402" y="1463025"/>
                </a:cubicBezTo>
                <a:cubicBezTo>
                  <a:pt x="409963" y="1417636"/>
                  <a:pt x="514307" y="1429636"/>
                  <a:pt x="576913" y="1364421"/>
                </a:cubicBezTo>
                <a:cubicBezTo>
                  <a:pt x="665605" y="1271556"/>
                  <a:pt x="803338" y="1239731"/>
                  <a:pt x="911856" y="1171908"/>
                </a:cubicBezTo>
                <a:cubicBezTo>
                  <a:pt x="947853" y="1149995"/>
                  <a:pt x="1184192" y="1073303"/>
                  <a:pt x="1247841" y="1048782"/>
                </a:cubicBezTo>
                <a:cubicBezTo>
                  <a:pt x="1336532" y="1014349"/>
                  <a:pt x="1437746" y="1002349"/>
                  <a:pt x="1524872" y="939221"/>
                </a:cubicBezTo>
                <a:cubicBezTo>
                  <a:pt x="1439310" y="926178"/>
                  <a:pt x="1369923" y="985133"/>
                  <a:pt x="1267145" y="956439"/>
                </a:cubicBezTo>
                <a:cubicBezTo>
                  <a:pt x="1429920" y="895398"/>
                  <a:pt x="1579131" y="867746"/>
                  <a:pt x="1697039" y="783749"/>
                </a:cubicBezTo>
                <a:cubicBezTo>
                  <a:pt x="1711648" y="773315"/>
                  <a:pt x="1740342" y="776446"/>
                  <a:pt x="1762255" y="772794"/>
                </a:cubicBezTo>
                <a:cubicBezTo>
                  <a:pt x="1992852" y="735752"/>
                  <a:pt x="2224495" y="704449"/>
                  <a:pt x="2452486" y="650712"/>
                </a:cubicBezTo>
                <a:cubicBezTo>
                  <a:pt x="2504136" y="638191"/>
                  <a:pt x="2595436" y="635061"/>
                  <a:pt x="2586045" y="590193"/>
                </a:cubicBezTo>
                <a:cubicBezTo>
                  <a:pt x="2571959" y="522891"/>
                  <a:pt x="2486919" y="570889"/>
                  <a:pt x="2432138" y="577150"/>
                </a:cubicBezTo>
                <a:cubicBezTo>
                  <a:pt x="2262059" y="597497"/>
                  <a:pt x="2091979" y="632974"/>
                  <a:pt x="1919291" y="613149"/>
                </a:cubicBezTo>
                <a:cubicBezTo>
                  <a:pt x="2035633" y="588107"/>
                  <a:pt x="2151455" y="562542"/>
                  <a:pt x="2267799" y="537499"/>
                </a:cubicBezTo>
                <a:cubicBezTo>
                  <a:pt x="2134238" y="546368"/>
                  <a:pt x="2017896" y="487936"/>
                  <a:pt x="1887988" y="514022"/>
                </a:cubicBezTo>
                <a:cubicBezTo>
                  <a:pt x="1846250" y="522370"/>
                  <a:pt x="1802427" y="495762"/>
                  <a:pt x="1798252" y="454546"/>
                </a:cubicBezTo>
                <a:cubicBezTo>
                  <a:pt x="1793557" y="421678"/>
                  <a:pt x="1832686" y="407071"/>
                  <a:pt x="1862424" y="396636"/>
                </a:cubicBezTo>
                <a:cubicBezTo>
                  <a:pt x="1938595" y="370028"/>
                  <a:pt x="1999113" y="291250"/>
                  <a:pt x="2096675" y="332987"/>
                </a:cubicBezTo>
                <a:cubicBezTo>
                  <a:pt x="2158237" y="267250"/>
                  <a:pt x="2256320" y="256816"/>
                  <a:pt x="2335621" y="239600"/>
                </a:cubicBezTo>
                <a:cubicBezTo>
                  <a:pt x="2588654" y="185341"/>
                  <a:pt x="2845338" y="143081"/>
                  <a:pt x="3102023" y="107082"/>
                </a:cubicBezTo>
                <a:cubicBezTo>
                  <a:pt x="3270538" y="83605"/>
                  <a:pt x="3444270" y="93518"/>
                  <a:pt x="3611219" y="63780"/>
                </a:cubicBezTo>
                <a:cubicBezTo>
                  <a:pt x="3937814" y="5869"/>
                  <a:pt x="4262322" y="7436"/>
                  <a:pt x="4587352" y="1175"/>
                </a:cubicBezTo>
                <a:cubicBezTo>
                  <a:pt x="4663262" y="-260"/>
                  <a:pt x="4738976" y="-293"/>
                  <a:pt x="4814568" y="604"/>
                </a:cubicBezTo>
                <a:close/>
              </a:path>
            </a:pathLst>
          </a:custGeom>
        </p:spPr>
      </p:pic>
      <p:sp>
        <p:nvSpPr>
          <p:cNvPr id="18" name="Text Box 5">
            <a:extLst>
              <a:ext uri="{FF2B5EF4-FFF2-40B4-BE49-F238E27FC236}">
                <a16:creationId xmlns:a16="http://schemas.microsoft.com/office/drawing/2014/main" id="{A1D7D577-21A9-1526-953F-90FBA85681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5308" y="2796248"/>
            <a:ext cx="1136906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ts val="1800"/>
              </a:lnSpc>
            </a:pPr>
            <a:r>
              <a:rPr lang="en-US" sz="2000" b="1" kern="1300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40+      </a:t>
            </a:r>
          </a:p>
          <a:p>
            <a:pPr fontAlgn="base">
              <a:lnSpc>
                <a:spcPts val="1400"/>
              </a:lnSpc>
            </a:pPr>
            <a:r>
              <a:rPr lang="en-US" sz="1200" kern="1300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Participating</a:t>
            </a:r>
          </a:p>
          <a:p>
            <a:pPr fontAlgn="base">
              <a:lnSpc>
                <a:spcPts val="1400"/>
              </a:lnSpc>
            </a:pPr>
            <a:r>
              <a:rPr lang="en-US" sz="1200" kern="1300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Countries</a:t>
            </a:r>
          </a:p>
          <a:p>
            <a:pPr fontAlgn="base">
              <a:lnSpc>
                <a:spcPts val="2400"/>
              </a:lnSpc>
            </a:pPr>
            <a:endParaRPr lang="en-US" sz="1400" kern="1300" spc="-1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 Box 5">
            <a:extLst>
              <a:ext uri="{FF2B5EF4-FFF2-40B4-BE49-F238E27FC236}">
                <a16:creationId xmlns:a16="http://schemas.microsoft.com/office/drawing/2014/main" id="{539392E0-0DA5-26D9-F261-77B870A23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2700" y="2804013"/>
            <a:ext cx="1136906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ts val="1800"/>
              </a:lnSpc>
            </a:pPr>
            <a:r>
              <a:rPr lang="en-US" sz="2000" b="1" kern="1300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30+      </a:t>
            </a:r>
          </a:p>
          <a:p>
            <a:pPr fontAlgn="base">
              <a:lnSpc>
                <a:spcPts val="1400"/>
              </a:lnSpc>
            </a:pPr>
            <a:r>
              <a:rPr lang="en-US" sz="1200" kern="1300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Engaged</a:t>
            </a:r>
          </a:p>
          <a:p>
            <a:pPr fontAlgn="base">
              <a:lnSpc>
                <a:spcPts val="1400"/>
              </a:lnSpc>
            </a:pPr>
            <a:r>
              <a:rPr lang="en-US" sz="1200" kern="1300" spc="-1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Exhibitors</a:t>
            </a:r>
          </a:p>
          <a:p>
            <a:pPr fontAlgn="base">
              <a:lnSpc>
                <a:spcPts val="2400"/>
              </a:lnSpc>
            </a:pPr>
            <a:endParaRPr lang="en-US" sz="1400" kern="1300" spc="-1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53D02F96-044A-47B7-0C98-F9624CB5BF0F}"/>
              </a:ext>
            </a:extLst>
          </p:cNvPr>
          <p:cNvCxnSpPr>
            <a:cxnSpLocks/>
          </p:cNvCxnSpPr>
          <p:nvPr/>
        </p:nvCxnSpPr>
        <p:spPr>
          <a:xfrm>
            <a:off x="387770" y="2452636"/>
            <a:ext cx="41814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B8C5EBDD-BCF8-8A6C-E7E4-77C79D5EA8D0}"/>
              </a:ext>
            </a:extLst>
          </p:cNvPr>
          <p:cNvSpPr txBox="1"/>
          <p:nvPr/>
        </p:nvSpPr>
        <p:spPr>
          <a:xfrm>
            <a:off x="378239" y="1099691"/>
            <a:ext cx="4181475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AM PRESENTING</a:t>
            </a:r>
          </a:p>
          <a:p>
            <a:r>
              <a:rPr lang="de-CH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Low-</a:t>
            </a:r>
            <a:r>
              <a:rPr lang="de-CH" sz="15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Temperature</a:t>
            </a:r>
            <a:r>
              <a:rPr lang="de-CH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de-CH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Fuel Cells, </a:t>
            </a:r>
            <a:r>
              <a:rPr lang="de-CH" sz="2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Electrolysers</a:t>
            </a:r>
            <a:r>
              <a:rPr lang="de-CH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de-CH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H</a:t>
            </a:r>
            <a:r>
              <a:rPr lang="de-CH" sz="2200" b="1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CH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-Processing Forum</a:t>
            </a:r>
          </a:p>
          <a:p>
            <a:endParaRPr lang="de-CH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CH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Expecting</a:t>
            </a:r>
            <a:endParaRPr lang="de-CH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863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901B82-1DE0-CFF3-60F6-A7FC303D3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46073C0B-3853-493B-668E-94D3B6831E88}"/>
              </a:ext>
            </a:extLst>
          </p:cNvPr>
          <p:cNvSpPr txBox="1"/>
          <p:nvPr/>
        </p:nvSpPr>
        <p:spPr>
          <a:xfrm>
            <a:off x="300942" y="300939"/>
            <a:ext cx="6724891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Text </a:t>
            </a:r>
            <a:r>
              <a:rPr lang="de-CH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proposals</a:t>
            </a:r>
            <a:endParaRPr lang="de-CH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Find below some ready-to-use text samples for your LinkedIn posts that can be combined with the provided and </a:t>
            </a:r>
            <a:r>
              <a:rPr lang="en-US" sz="12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customisable</a:t>
            </a:r>
            <a:r>
              <a:rPr lang="en-US" sz="12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images. Please </a:t>
            </a:r>
            <a:r>
              <a:rPr lang="en-US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tag the EFCF </a:t>
            </a:r>
            <a:r>
              <a:rPr lang="en-US" sz="12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so we can like/share the post.</a:t>
            </a:r>
          </a:p>
          <a:p>
            <a:r>
              <a:rPr lang="de-CH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_________________________</a:t>
            </a:r>
          </a:p>
          <a:p>
            <a:endParaRPr lang="de-CH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Excited to be part of the </a:t>
            </a:r>
            <a:r>
              <a:rPr lang="en-GB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EFCF - European </a:t>
            </a:r>
            <a:r>
              <a:rPr lang="en-US" sz="1200" dirty="0" err="1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Electrolyser</a:t>
            </a:r>
            <a:r>
              <a:rPr lang="en-US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and Fuel Cell Forum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Europe's leading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platform for Fuel Cell, Electrolyser and Hydrogen Technologies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which will take place on 29 June – 2 July 2027 at the KKL Luzern in Lucerne/Switzerland. </a:t>
            </a:r>
          </a:p>
          <a:p>
            <a:endParaRPr lang="de-CH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 join me, click here: </a:t>
            </a:r>
            <a:r>
              <a:rPr lang="en-US" sz="1200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www.EFCF.com</a:t>
            </a:r>
            <a:endParaRPr lang="de-CH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Don’t miss the incredible opportunity to meet top experts from industry, research, and policy, discover cutting-edge innovations, and explore real-world applications that are shaping the future of clean energy. Let's get started! </a:t>
            </a:r>
            <a:r>
              <a:rPr lang="de-CH" sz="1200" dirty="0">
                <a:latin typeface="Arial" panose="020B0604020202020204" pitchFamily="34" charset="0"/>
                <a:cs typeface="Arial" panose="020B0604020202020204" pitchFamily="34" charset="0"/>
              </a:rPr>
              <a:t>🚀</a:t>
            </a:r>
          </a:p>
          <a:p>
            <a:b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</a:rPr>
              <a:t>#EFCF2027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</a:rPr>
              <a:t>#exhibition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#electrolyser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#fuelcell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</a:rPr>
              <a:t>#hydrogen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76230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E8D14-D2F6-7B39-8658-0010838C7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192F5350-68FB-E1A3-BD7F-8804A9F9BE1D}"/>
              </a:ext>
            </a:extLst>
          </p:cNvPr>
          <p:cNvSpPr txBox="1"/>
          <p:nvPr/>
        </p:nvSpPr>
        <p:spPr>
          <a:xfrm>
            <a:off x="312517" y="1477851"/>
            <a:ext cx="685221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</a:p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Thrilled to present at </a:t>
            </a:r>
            <a:r>
              <a:rPr lang="en-GB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EFCF - European </a:t>
            </a:r>
            <a:r>
              <a:rPr lang="en-US" sz="1200" dirty="0" err="1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Electrolyser</a:t>
            </a:r>
            <a:r>
              <a:rPr lang="en-US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and Fuel Cell Forum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Europe's leading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platform for Fuel Cell, Electrolyser and Hydrogen Technologies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which will take place on 29 June – 2 July 2027 at the KKL Luzern in Lucerne/Switzerland. </a:t>
            </a:r>
          </a:p>
          <a:p>
            <a:endParaRPr lang="de-CH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 join me, click here: </a:t>
            </a:r>
            <a:r>
              <a:rPr lang="en-US" sz="1200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www.EFCF.com</a:t>
            </a:r>
            <a:endParaRPr lang="de-CH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event provides many opportunities for informal exchanges between industry, market and academia, a platform for technology transfer and recruitment of qualified students and trainees.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Let's get started! </a:t>
            </a:r>
            <a:r>
              <a:rPr lang="de-CH" sz="1200" dirty="0">
                <a:latin typeface="Arial" panose="020B0604020202020204" pitchFamily="34" charset="0"/>
                <a:cs typeface="Arial" panose="020B0604020202020204" pitchFamily="34" charset="0"/>
              </a:rPr>
              <a:t>🚀</a:t>
            </a:r>
          </a:p>
          <a:p>
            <a:b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</a:rPr>
              <a:t>#EFCF2027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</a:rPr>
              <a:t>#exhibition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#electrolyser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#fuelcell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</a:rPr>
              <a:t>#hydrogen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339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311</Words>
  <Application>Microsoft Office PowerPoint</Application>
  <PresentationFormat>Benutzerdefiniert</PresentationFormat>
  <Paragraphs>41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Sorrentino Raul</dc:creator>
  <cp:lastModifiedBy>Maria Santin</cp:lastModifiedBy>
  <cp:revision>47</cp:revision>
  <dcterms:created xsi:type="dcterms:W3CDTF">2025-07-19T10:41:54Z</dcterms:created>
  <dcterms:modified xsi:type="dcterms:W3CDTF">2026-09-18T13:18:36Z</dcterms:modified>
</cp:coreProperties>
</file>