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87" r:id="rId2"/>
    <p:sldId id="268" r:id="rId3"/>
    <p:sldId id="281" r:id="rId4"/>
    <p:sldId id="285" r:id="rId5"/>
  </p:sldIdLst>
  <p:sldSz cx="7920038" cy="4319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801B"/>
    <a:srgbClr val="322E91"/>
    <a:srgbClr val="BBD4F0"/>
    <a:srgbClr val="CBD8F0"/>
    <a:srgbClr val="87A6DD"/>
    <a:srgbClr val="668DD4"/>
    <a:srgbClr val="799BD9"/>
    <a:srgbClr val="3D37AB"/>
    <a:srgbClr val="90ADE0"/>
    <a:srgbClr val="4D4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41" autoAdjust="0"/>
  </p:normalViewPr>
  <p:slideViewPr>
    <p:cSldViewPr snapToGrid="0">
      <p:cViewPr varScale="1">
        <p:scale>
          <a:sx n="117" d="100"/>
          <a:sy n="117" d="100"/>
        </p:scale>
        <p:origin x="869" y="77"/>
      </p:cViewPr>
      <p:guideLst/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37F56-9C39-48B1-A6C9-A56A543E18C4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00075" y="1143000"/>
            <a:ext cx="56578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B57C0-FADC-425A-B66A-C502D6D2495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175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1pPr>
    <a:lvl2pPr marL="293751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2pPr>
    <a:lvl3pPr marL="587502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3pPr>
    <a:lvl4pPr marL="881253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4pPr>
    <a:lvl5pPr marL="1175004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5pPr>
    <a:lvl6pPr marL="1468755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6pPr>
    <a:lvl7pPr marL="1762506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7pPr>
    <a:lvl8pPr marL="2056257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8pPr>
    <a:lvl9pPr marL="2350008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005" y="706933"/>
            <a:ext cx="5940029" cy="1503857"/>
          </a:xfrm>
        </p:spPr>
        <p:txBody>
          <a:bodyPr anchor="b"/>
          <a:lstStyle>
            <a:lvl1pPr algn="ctr">
              <a:defRPr sz="377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005" y="2268784"/>
            <a:ext cx="5940029" cy="1042900"/>
          </a:xfrm>
        </p:spPr>
        <p:txBody>
          <a:bodyPr/>
          <a:lstStyle>
            <a:lvl1pPr marL="0" indent="0" algn="ctr">
              <a:buNone/>
              <a:defRPr sz="1512"/>
            </a:lvl1pPr>
            <a:lvl2pPr marL="287990" indent="0" algn="ctr">
              <a:buNone/>
              <a:defRPr sz="1260"/>
            </a:lvl2pPr>
            <a:lvl3pPr marL="575981" indent="0" algn="ctr">
              <a:buNone/>
              <a:defRPr sz="1134"/>
            </a:lvl3pPr>
            <a:lvl4pPr marL="863971" indent="0" algn="ctr">
              <a:buNone/>
              <a:defRPr sz="1008"/>
            </a:lvl4pPr>
            <a:lvl5pPr marL="1151961" indent="0" algn="ctr">
              <a:buNone/>
              <a:defRPr sz="1008"/>
            </a:lvl5pPr>
            <a:lvl6pPr marL="1439951" indent="0" algn="ctr">
              <a:buNone/>
              <a:defRPr sz="1008"/>
            </a:lvl6pPr>
            <a:lvl7pPr marL="1727942" indent="0" algn="ctr">
              <a:buNone/>
              <a:defRPr sz="1008"/>
            </a:lvl7pPr>
            <a:lvl8pPr marL="2015932" indent="0" algn="ctr">
              <a:buNone/>
              <a:defRPr sz="1008"/>
            </a:lvl8pPr>
            <a:lvl9pPr marL="2303922" indent="0" algn="ctr">
              <a:buNone/>
              <a:defRPr sz="1008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454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6137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377" y="1076898"/>
            <a:ext cx="6831033" cy="1796828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377" y="2890725"/>
            <a:ext cx="6831033" cy="944910"/>
          </a:xfrm>
        </p:spPr>
        <p:txBody>
          <a:bodyPr/>
          <a:lstStyle>
            <a:lvl1pPr marL="0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1pPr>
            <a:lvl2pPr marL="287990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2pPr>
            <a:lvl3pPr marL="575981" indent="0">
              <a:buNone/>
              <a:defRPr sz="1134">
                <a:solidFill>
                  <a:schemeClr val="tx1">
                    <a:tint val="82000"/>
                  </a:schemeClr>
                </a:solidFill>
              </a:defRPr>
            </a:lvl3pPr>
            <a:lvl4pPr marL="86397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4pPr>
            <a:lvl5pPr marL="115196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5pPr>
            <a:lvl6pPr marL="143995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6pPr>
            <a:lvl7pPr marL="172794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7pPr>
            <a:lvl8pPr marL="201593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8pPr>
            <a:lvl9pPr marL="230392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584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503" y="1149890"/>
            <a:ext cx="3366016" cy="274073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9519" y="1149890"/>
            <a:ext cx="3366016" cy="274073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619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534" y="229978"/>
            <a:ext cx="6831033" cy="83492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5535" y="1058899"/>
            <a:ext cx="3350547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5535" y="1577849"/>
            <a:ext cx="3350547" cy="23207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09519" y="1058899"/>
            <a:ext cx="3367048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09519" y="1577849"/>
            <a:ext cx="3367048" cy="23207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8912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83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9913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535" y="287972"/>
            <a:ext cx="2554418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7048" y="621941"/>
            <a:ext cx="4009519" cy="3069707"/>
          </a:xfrm>
        </p:spPr>
        <p:txBody>
          <a:bodyPr/>
          <a:lstStyle>
            <a:lvl1pPr>
              <a:defRPr sz="2016"/>
            </a:lvl1pPr>
            <a:lvl2pPr>
              <a:defRPr sz="1764"/>
            </a:lvl2pPr>
            <a:lvl3pPr>
              <a:defRPr sz="1512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35" y="1295877"/>
            <a:ext cx="2554418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61738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535" y="287972"/>
            <a:ext cx="2554418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67048" y="621941"/>
            <a:ext cx="4009519" cy="3069707"/>
          </a:xfrm>
        </p:spPr>
        <p:txBody>
          <a:bodyPr anchor="t"/>
          <a:lstStyle>
            <a:lvl1pPr marL="0" indent="0">
              <a:buNone/>
              <a:defRPr sz="2016"/>
            </a:lvl1pPr>
            <a:lvl2pPr marL="287990" indent="0">
              <a:buNone/>
              <a:defRPr sz="1764"/>
            </a:lvl2pPr>
            <a:lvl3pPr marL="575981" indent="0">
              <a:buNone/>
              <a:defRPr sz="1512"/>
            </a:lvl3pPr>
            <a:lvl4pPr marL="863971" indent="0">
              <a:buNone/>
              <a:defRPr sz="1260"/>
            </a:lvl4pPr>
            <a:lvl5pPr marL="1151961" indent="0">
              <a:buNone/>
              <a:defRPr sz="1260"/>
            </a:lvl5pPr>
            <a:lvl6pPr marL="1439951" indent="0">
              <a:buNone/>
              <a:defRPr sz="1260"/>
            </a:lvl6pPr>
            <a:lvl7pPr marL="1727942" indent="0">
              <a:buNone/>
              <a:defRPr sz="1260"/>
            </a:lvl7pPr>
            <a:lvl8pPr marL="2015932" indent="0">
              <a:buNone/>
              <a:defRPr sz="1260"/>
            </a:lvl8pPr>
            <a:lvl9pPr marL="2303922" indent="0">
              <a:buNone/>
              <a:defRPr sz="126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35" y="1295877"/>
            <a:ext cx="2554418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8510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128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67777" y="229978"/>
            <a:ext cx="1707758" cy="3660651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4503" y="229978"/>
            <a:ext cx="5024274" cy="366065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372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4503" y="229978"/>
            <a:ext cx="6831033" cy="834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503" y="1149890"/>
            <a:ext cx="6831033" cy="2740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4502" y="4003618"/>
            <a:ext cx="1782009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3513" y="4003618"/>
            <a:ext cx="2673013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93527" y="4003618"/>
            <a:ext cx="1782009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95057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75981" rtl="0" eaLnBrk="1" latinLnBrk="0" hangingPunct="1">
        <a:lnSpc>
          <a:spcPct val="90000"/>
        </a:lnSpc>
        <a:spcBef>
          <a:spcPct val="0"/>
        </a:spcBef>
        <a:buNone/>
        <a:defRPr sz="2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3995" indent="-143995" algn="l" defTabSz="575981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31985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1997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100796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29595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58394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87193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15992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44791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9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8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7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96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95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94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93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92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feed/hashtag/?keywords=electrolyser&amp;highlightedUpdateUrns=urn%3Ali%3Aactivity%3A7005568386214555649" TargetMode="External"/><Relationship Id="rId2" Type="http://schemas.openxmlformats.org/officeDocument/2006/relationships/hyperlink" Target="http://www.efcf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inkedin.com/feed/hashtag/?keywords=fuelcell&amp;highlightedUpdateUrns=urn%3Ali%3Aactivity%3A700556838621455564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feed/hashtag/?keywords=electrolyser&amp;highlightedUpdateUrns=urn%3Ali%3Aactivity%3A7005568386214555649" TargetMode="External"/><Relationship Id="rId2" Type="http://schemas.openxmlformats.org/officeDocument/2006/relationships/hyperlink" Target="http://www.efcf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inkedin.com/feed/hashtag/?keywords=fuelcell&amp;highlightedUpdateUrns=urn%3Ali%3Aactivity%3A700556838621455564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7BF26DB-C82C-367F-D50C-31800900C5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" r="624"/>
          <a:stretch>
            <a:fillRect/>
          </a:stretch>
        </p:blipFill>
        <p:spPr>
          <a:xfrm>
            <a:off x="0" y="0"/>
            <a:ext cx="7920038" cy="4311221"/>
          </a:xfrm>
          <a:prstGeom prst="rect">
            <a:avLst/>
          </a:prstGeom>
        </p:spPr>
      </p:pic>
      <p:sp>
        <p:nvSpPr>
          <p:cNvPr id="5" name="文本框 8">
            <a:extLst>
              <a:ext uri="{FF2B5EF4-FFF2-40B4-BE49-F238E27FC236}">
                <a16:creationId xmlns:a16="http://schemas.microsoft.com/office/drawing/2014/main" id="{1FC8C123-1E14-F21D-AF18-8E581855A44F}"/>
              </a:ext>
            </a:extLst>
          </p:cNvPr>
          <p:cNvSpPr txBox="1"/>
          <p:nvPr/>
        </p:nvSpPr>
        <p:spPr>
          <a:xfrm>
            <a:off x="5062782" y="777836"/>
            <a:ext cx="2333601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</a:t>
            </a:r>
          </a:p>
          <a:p>
            <a:pPr algn="ctr"/>
            <a:r>
              <a:rPr lang="en-US" altLang="zh-CN" sz="3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your </a:t>
            </a:r>
          </a:p>
          <a:p>
            <a:pPr algn="ctr"/>
            <a:r>
              <a:rPr lang="en-US" altLang="zh-CN" sz="3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  <a:endParaRPr lang="zh-CN" altLang="en-US" sz="3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7363744-3DCF-D647-3660-17BF04140404}"/>
              </a:ext>
            </a:extLst>
          </p:cNvPr>
          <p:cNvSpPr txBox="1"/>
          <p:nvPr/>
        </p:nvSpPr>
        <p:spPr>
          <a:xfrm>
            <a:off x="3596946" y="3162486"/>
            <a:ext cx="42941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de-CH" sz="2400" b="1" cap="small" dirty="0" err="1">
                <a:solidFill>
                  <a:srgbClr val="E580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CH" sz="2400" b="1" cap="small" dirty="0">
                <a:solidFill>
                  <a:srgbClr val="E580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Name / Family Name</a:t>
            </a:r>
          </a:p>
          <a:p>
            <a:pPr algn="ctr" fontAlgn="ctr"/>
            <a:r>
              <a:rPr lang="de-CH" dirty="0" err="1">
                <a:solidFill>
                  <a:srgbClr val="E580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CH" dirty="0">
                <a:solidFill>
                  <a:srgbClr val="E580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Company/Institution</a:t>
            </a:r>
          </a:p>
        </p:txBody>
      </p:sp>
    </p:spTree>
    <p:extLst>
      <p:ext uri="{BB962C8B-B14F-4D97-AF65-F5344CB8AC3E}">
        <p14:creationId xmlns:p14="http://schemas.microsoft.com/office/powerpoint/2010/main" val="4104074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3A686-EE74-9064-CE0A-99DA1D602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1CC46B16-EC3F-F5A0-7858-76ADFC788416}"/>
              </a:ext>
            </a:extLst>
          </p:cNvPr>
          <p:cNvSpPr/>
          <p:nvPr/>
        </p:nvSpPr>
        <p:spPr>
          <a:xfrm>
            <a:off x="2613" y="0"/>
            <a:ext cx="7917425" cy="4319588"/>
          </a:xfrm>
          <a:prstGeom prst="rect">
            <a:avLst/>
          </a:prstGeom>
          <a:solidFill>
            <a:srgbClr val="32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253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D1BC9E9-A9C5-8707-1D81-792041B4E4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3655" y="243083"/>
            <a:ext cx="2520000" cy="770363"/>
          </a:xfrm>
          <a:prstGeom prst="rect">
            <a:avLst/>
          </a:prstGeom>
        </p:spPr>
      </p:pic>
      <p:pic>
        <p:nvPicPr>
          <p:cNvPr id="2" name="Picture 2" descr="C:\aaEFCF\EFCFpres\Bilder\VerwendeteGuteBilder\DSC021.JPG">
            <a:extLst>
              <a:ext uri="{FF2B5EF4-FFF2-40B4-BE49-F238E27FC236}">
                <a16:creationId xmlns:a16="http://schemas.microsoft.com/office/drawing/2014/main" id="{62A91387-E620-5FFA-9F59-8128B55CE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-1" b="1330"/>
          <a:stretch>
            <a:fillRect/>
          </a:stretch>
        </p:blipFill>
        <p:spPr bwMode="auto">
          <a:xfrm>
            <a:off x="2289571" y="196076"/>
            <a:ext cx="5717277" cy="3751373"/>
          </a:xfrm>
          <a:custGeom>
            <a:avLst/>
            <a:gdLst/>
            <a:ahLst/>
            <a:cxnLst/>
            <a:rect l="l" t="t" r="r" b="b"/>
            <a:pathLst>
              <a:path w="8678780" h="5873097">
                <a:moveTo>
                  <a:pt x="1379513" y="25"/>
                </a:moveTo>
                <a:cubicBezTo>
                  <a:pt x="1399326" y="458"/>
                  <a:pt x="1419819" y="6516"/>
                  <a:pt x="1438386" y="8439"/>
                </a:cubicBezTo>
                <a:cubicBezTo>
                  <a:pt x="1848256" y="51517"/>
                  <a:pt x="2258124" y="98056"/>
                  <a:pt x="2668443" y="139209"/>
                </a:cubicBezTo>
                <a:cubicBezTo>
                  <a:pt x="3052045" y="177671"/>
                  <a:pt x="3438361" y="186516"/>
                  <a:pt x="3823773" y="206516"/>
                </a:cubicBezTo>
                <a:cubicBezTo>
                  <a:pt x="4290252" y="230748"/>
                  <a:pt x="4755825" y="264980"/>
                  <a:pt x="5219588" y="318825"/>
                </a:cubicBezTo>
                <a:cubicBezTo>
                  <a:pt x="5541595" y="356518"/>
                  <a:pt x="5866772" y="382670"/>
                  <a:pt x="6193307" y="352672"/>
                </a:cubicBezTo>
                <a:cubicBezTo>
                  <a:pt x="6209610" y="351131"/>
                  <a:pt x="6228180" y="346134"/>
                  <a:pt x="6241767" y="351131"/>
                </a:cubicBezTo>
                <a:cubicBezTo>
                  <a:pt x="6400280" y="407287"/>
                  <a:pt x="6573284" y="366901"/>
                  <a:pt x="6737683" y="402287"/>
                </a:cubicBezTo>
                <a:cubicBezTo>
                  <a:pt x="6695564" y="538826"/>
                  <a:pt x="6514862" y="527670"/>
                  <a:pt x="6412962" y="622288"/>
                </a:cubicBezTo>
                <a:cubicBezTo>
                  <a:pt x="6579172" y="659979"/>
                  <a:pt x="6728627" y="698057"/>
                  <a:pt x="6880346" y="726518"/>
                </a:cubicBezTo>
                <a:cubicBezTo>
                  <a:pt x="7041122" y="756519"/>
                  <a:pt x="7177442" y="837673"/>
                  <a:pt x="7334594" y="873826"/>
                </a:cubicBezTo>
                <a:cubicBezTo>
                  <a:pt x="7368112" y="881518"/>
                  <a:pt x="7408419" y="908442"/>
                  <a:pt x="7420192" y="934596"/>
                </a:cubicBezTo>
                <a:cubicBezTo>
                  <a:pt x="7458235" y="1019211"/>
                  <a:pt x="8217735" y="1256521"/>
                  <a:pt x="8128063" y="1331904"/>
                </a:cubicBezTo>
                <a:cubicBezTo>
                  <a:pt x="8090926" y="1363059"/>
                  <a:pt x="8042918" y="1385367"/>
                  <a:pt x="7992648" y="1416136"/>
                </a:cubicBezTo>
                <a:cubicBezTo>
                  <a:pt x="8068283" y="1474214"/>
                  <a:pt x="8153426" y="1499598"/>
                  <a:pt x="8244004" y="1516906"/>
                </a:cubicBezTo>
                <a:cubicBezTo>
                  <a:pt x="8271178" y="1522290"/>
                  <a:pt x="8297900" y="1533059"/>
                  <a:pt x="8300615" y="1559214"/>
                </a:cubicBezTo>
                <a:cubicBezTo>
                  <a:pt x="8303332" y="1586521"/>
                  <a:pt x="8275706" y="1597289"/>
                  <a:pt x="8252610" y="1609983"/>
                </a:cubicBezTo>
                <a:cubicBezTo>
                  <a:pt x="8220454" y="1627674"/>
                  <a:pt x="8189205" y="1643059"/>
                  <a:pt x="8148444" y="1645368"/>
                </a:cubicBezTo>
                <a:cubicBezTo>
                  <a:pt x="8081415" y="1648828"/>
                  <a:pt x="8049262" y="1698059"/>
                  <a:pt x="8010314" y="1734983"/>
                </a:cubicBezTo>
                <a:cubicBezTo>
                  <a:pt x="7988574" y="1755753"/>
                  <a:pt x="7977704" y="1797675"/>
                  <a:pt x="8015746" y="1804984"/>
                </a:cubicBezTo>
                <a:cubicBezTo>
                  <a:pt x="8107232" y="1822675"/>
                  <a:pt x="8099984" y="1873831"/>
                  <a:pt x="8097722" y="1931908"/>
                </a:cubicBezTo>
                <a:cubicBezTo>
                  <a:pt x="8094550" y="2003830"/>
                  <a:pt x="8040654" y="2036908"/>
                  <a:pt x="7974534" y="2064601"/>
                </a:cubicBezTo>
                <a:cubicBezTo>
                  <a:pt x="7951888" y="2074215"/>
                  <a:pt x="7919734" y="2073829"/>
                  <a:pt x="7911128" y="2103831"/>
                </a:cubicBezTo>
                <a:cubicBezTo>
                  <a:pt x="7948266" y="2132293"/>
                  <a:pt x="7993555" y="2109215"/>
                  <a:pt x="8033411" y="2117292"/>
                </a:cubicBezTo>
                <a:cubicBezTo>
                  <a:pt x="8066471" y="2123831"/>
                  <a:pt x="8121271" y="2120370"/>
                  <a:pt x="8075982" y="2172677"/>
                </a:cubicBezTo>
                <a:cubicBezTo>
                  <a:pt x="8062847" y="2187676"/>
                  <a:pt x="8078246" y="2199215"/>
                  <a:pt x="8095004" y="2200369"/>
                </a:cubicBezTo>
                <a:cubicBezTo>
                  <a:pt x="8229060" y="2212293"/>
                  <a:pt x="8167466" y="2318063"/>
                  <a:pt x="8210492" y="2373833"/>
                </a:cubicBezTo>
                <a:cubicBezTo>
                  <a:pt x="8222264" y="2389215"/>
                  <a:pt x="8209584" y="2415754"/>
                  <a:pt x="8191016" y="2422293"/>
                </a:cubicBezTo>
                <a:cubicBezTo>
                  <a:pt x="8072357" y="2465372"/>
                  <a:pt x="8056054" y="2568063"/>
                  <a:pt x="7998536" y="2656525"/>
                </a:cubicBezTo>
                <a:cubicBezTo>
                  <a:pt x="8061036" y="2691525"/>
                  <a:pt x="8135764" y="2699217"/>
                  <a:pt x="8203244" y="2721909"/>
                </a:cubicBezTo>
                <a:cubicBezTo>
                  <a:pt x="8273442" y="2745756"/>
                  <a:pt x="8273442" y="2763447"/>
                  <a:pt x="8215472" y="2832678"/>
                </a:cubicBezTo>
                <a:cubicBezTo>
                  <a:pt x="8366284" y="2847680"/>
                  <a:pt x="8366284" y="2847680"/>
                  <a:pt x="8319638" y="2956526"/>
                </a:cubicBezTo>
                <a:cubicBezTo>
                  <a:pt x="8445996" y="2966525"/>
                  <a:pt x="8529327" y="3018064"/>
                  <a:pt x="8548800" y="3130757"/>
                </a:cubicBezTo>
                <a:cubicBezTo>
                  <a:pt x="8558311" y="3185372"/>
                  <a:pt x="8615377" y="3211141"/>
                  <a:pt x="8678780" y="3247679"/>
                </a:cubicBezTo>
                <a:cubicBezTo>
                  <a:pt x="8599978" y="3283066"/>
                  <a:pt x="8546537" y="3356911"/>
                  <a:pt x="8454599" y="3278833"/>
                </a:cubicBezTo>
                <a:cubicBezTo>
                  <a:pt x="8421087" y="3250373"/>
                  <a:pt x="8424254" y="3286526"/>
                  <a:pt x="8419728" y="3296911"/>
                </a:cubicBezTo>
                <a:cubicBezTo>
                  <a:pt x="8408859" y="3322295"/>
                  <a:pt x="8431501" y="3339218"/>
                  <a:pt x="8446448" y="3358448"/>
                </a:cubicBezTo>
                <a:cubicBezTo>
                  <a:pt x="8460939" y="3377681"/>
                  <a:pt x="8478149" y="3398064"/>
                  <a:pt x="8482226" y="3419605"/>
                </a:cubicBezTo>
                <a:cubicBezTo>
                  <a:pt x="8484942" y="3434604"/>
                  <a:pt x="8471809" y="3456526"/>
                  <a:pt x="8457318" y="3467682"/>
                </a:cubicBezTo>
                <a:cubicBezTo>
                  <a:pt x="8381232" y="3526527"/>
                  <a:pt x="8426520" y="3658836"/>
                  <a:pt x="8282501" y="3675759"/>
                </a:cubicBezTo>
                <a:cubicBezTo>
                  <a:pt x="8217735" y="3683450"/>
                  <a:pt x="8186486" y="3731913"/>
                  <a:pt x="8138932" y="3758451"/>
                </a:cubicBezTo>
                <a:cubicBezTo>
                  <a:pt x="7973628" y="3851144"/>
                  <a:pt x="7863120" y="3970376"/>
                  <a:pt x="7811946" y="4134221"/>
                </a:cubicBezTo>
                <a:cubicBezTo>
                  <a:pt x="7797906" y="4179605"/>
                  <a:pt x="7744010" y="4216145"/>
                  <a:pt x="7709139" y="4256145"/>
                </a:cubicBezTo>
                <a:cubicBezTo>
                  <a:pt x="7725896" y="4285376"/>
                  <a:pt x="7817379" y="4222298"/>
                  <a:pt x="7785224" y="4299221"/>
                </a:cubicBezTo>
                <a:cubicBezTo>
                  <a:pt x="7760768" y="4356915"/>
                  <a:pt x="7698269" y="4392684"/>
                  <a:pt x="7639392" y="4426916"/>
                </a:cubicBezTo>
                <a:cubicBezTo>
                  <a:pt x="7572364" y="4465762"/>
                  <a:pt x="7498091" y="4496914"/>
                  <a:pt x="7467746" y="4568838"/>
                </a:cubicBezTo>
                <a:cubicBezTo>
                  <a:pt x="7461405" y="4584223"/>
                  <a:pt x="7441025" y="4600376"/>
                  <a:pt x="7422910" y="4606531"/>
                </a:cubicBezTo>
                <a:cubicBezTo>
                  <a:pt x="6478176" y="5872304"/>
                  <a:pt x="4152572" y="5880765"/>
                  <a:pt x="3884462" y="5871919"/>
                </a:cubicBezTo>
                <a:cubicBezTo>
                  <a:pt x="3559738" y="5860765"/>
                  <a:pt x="3252674" y="5782688"/>
                  <a:pt x="2951503" y="5685381"/>
                </a:cubicBezTo>
                <a:cubicBezTo>
                  <a:pt x="2824239" y="5644226"/>
                  <a:pt x="2706035" y="5585765"/>
                  <a:pt x="2582393" y="5540381"/>
                </a:cubicBezTo>
                <a:cubicBezTo>
                  <a:pt x="2411654" y="5477686"/>
                  <a:pt x="2279862" y="5358071"/>
                  <a:pt x="2109575" y="5307686"/>
                </a:cubicBezTo>
                <a:cubicBezTo>
                  <a:pt x="1934305" y="5255763"/>
                  <a:pt x="1784398" y="5160762"/>
                  <a:pt x="1604145" y="5120379"/>
                </a:cubicBezTo>
                <a:cubicBezTo>
                  <a:pt x="1509040" y="5098840"/>
                  <a:pt x="1417102" y="5059994"/>
                  <a:pt x="1432046" y="4948840"/>
                </a:cubicBezTo>
                <a:cubicBezTo>
                  <a:pt x="1436123" y="4917301"/>
                  <a:pt x="1411214" y="4891532"/>
                  <a:pt x="1371813" y="4900763"/>
                </a:cubicBezTo>
                <a:cubicBezTo>
                  <a:pt x="1296633" y="4918071"/>
                  <a:pt x="1262665" y="4872300"/>
                  <a:pt x="1220998" y="4838069"/>
                </a:cubicBezTo>
                <a:cubicBezTo>
                  <a:pt x="1146725" y="4777302"/>
                  <a:pt x="1076074" y="4712685"/>
                  <a:pt x="957869" y="4702684"/>
                </a:cubicBezTo>
                <a:cubicBezTo>
                  <a:pt x="980512" y="4654991"/>
                  <a:pt x="1019009" y="4661916"/>
                  <a:pt x="1054336" y="4671915"/>
                </a:cubicBezTo>
                <a:cubicBezTo>
                  <a:pt x="1147177" y="4698070"/>
                  <a:pt x="1239115" y="4727684"/>
                  <a:pt x="1331957" y="4753839"/>
                </a:cubicBezTo>
                <a:cubicBezTo>
                  <a:pt x="1392645" y="4770763"/>
                  <a:pt x="1452881" y="4794609"/>
                  <a:pt x="1533949" y="4775761"/>
                </a:cubicBezTo>
                <a:cubicBezTo>
                  <a:pt x="1464202" y="4679607"/>
                  <a:pt x="1345545" y="4662300"/>
                  <a:pt x="1249533" y="4632685"/>
                </a:cubicBezTo>
                <a:cubicBezTo>
                  <a:pt x="1129515" y="4595378"/>
                  <a:pt x="1058865" y="4524991"/>
                  <a:pt x="974172" y="4446530"/>
                </a:cubicBezTo>
                <a:cubicBezTo>
                  <a:pt x="1062487" y="4427683"/>
                  <a:pt x="1117287" y="4485377"/>
                  <a:pt x="1186579" y="4482299"/>
                </a:cubicBezTo>
                <a:cubicBezTo>
                  <a:pt x="1190203" y="4472300"/>
                  <a:pt x="1196544" y="4457684"/>
                  <a:pt x="1195637" y="4457299"/>
                </a:cubicBezTo>
                <a:cubicBezTo>
                  <a:pt x="1082415" y="4414222"/>
                  <a:pt x="1029426" y="4333453"/>
                  <a:pt x="1011761" y="4235759"/>
                </a:cubicBezTo>
                <a:cubicBezTo>
                  <a:pt x="1002706" y="4185376"/>
                  <a:pt x="961492" y="4169607"/>
                  <a:pt x="920731" y="4146528"/>
                </a:cubicBezTo>
                <a:cubicBezTo>
                  <a:pt x="778522" y="4064606"/>
                  <a:pt x="628163" y="3990375"/>
                  <a:pt x="511316" y="3877683"/>
                </a:cubicBezTo>
                <a:cubicBezTo>
                  <a:pt x="646279" y="3892682"/>
                  <a:pt x="754521" y="3966143"/>
                  <a:pt x="899898" y="3997682"/>
                </a:cubicBezTo>
                <a:cubicBezTo>
                  <a:pt x="784411" y="3873836"/>
                  <a:pt x="634956" y="3811144"/>
                  <a:pt x="498636" y="3736143"/>
                </a:cubicBezTo>
                <a:cubicBezTo>
                  <a:pt x="436588" y="3701912"/>
                  <a:pt x="379073" y="3658065"/>
                  <a:pt x="303890" y="3639604"/>
                </a:cubicBezTo>
                <a:cubicBezTo>
                  <a:pt x="277170" y="3633065"/>
                  <a:pt x="233240" y="3619219"/>
                  <a:pt x="254527" y="3582680"/>
                </a:cubicBezTo>
                <a:cubicBezTo>
                  <a:pt x="272641" y="3552297"/>
                  <a:pt x="308419" y="3561526"/>
                  <a:pt x="341028" y="3570373"/>
                </a:cubicBezTo>
                <a:cubicBezTo>
                  <a:pt x="419378" y="3592297"/>
                  <a:pt x="500446" y="3592682"/>
                  <a:pt x="606424" y="3592297"/>
                </a:cubicBezTo>
                <a:cubicBezTo>
                  <a:pt x="517657" y="3491912"/>
                  <a:pt x="355067" y="3521913"/>
                  <a:pt x="278984" y="3416526"/>
                </a:cubicBezTo>
                <a:cubicBezTo>
                  <a:pt x="374088" y="3398064"/>
                  <a:pt x="447458" y="3436142"/>
                  <a:pt x="524452" y="3443448"/>
                </a:cubicBezTo>
                <a:cubicBezTo>
                  <a:pt x="594195" y="3449987"/>
                  <a:pt x="611405" y="3432296"/>
                  <a:pt x="595102" y="3374218"/>
                </a:cubicBezTo>
                <a:cubicBezTo>
                  <a:pt x="569741" y="3283833"/>
                  <a:pt x="607782" y="3237678"/>
                  <a:pt x="709231" y="3262295"/>
                </a:cubicBezTo>
                <a:cubicBezTo>
                  <a:pt x="803432" y="3285372"/>
                  <a:pt x="813394" y="3251526"/>
                  <a:pt x="788033" y="3199987"/>
                </a:cubicBezTo>
                <a:cubicBezTo>
                  <a:pt x="751802" y="3124988"/>
                  <a:pt x="793015" y="3066910"/>
                  <a:pt x="821094" y="3003833"/>
                </a:cubicBezTo>
                <a:cubicBezTo>
                  <a:pt x="864120" y="2907680"/>
                  <a:pt x="846003" y="2860755"/>
                  <a:pt x="753161" y="2789218"/>
                </a:cubicBezTo>
                <a:cubicBezTo>
                  <a:pt x="701080" y="2749216"/>
                  <a:pt x="644921" y="2715371"/>
                  <a:pt x="569285" y="2680756"/>
                </a:cubicBezTo>
                <a:cubicBezTo>
                  <a:pt x="743651" y="2661909"/>
                  <a:pt x="560683" y="2598448"/>
                  <a:pt x="622275" y="2558832"/>
                </a:cubicBezTo>
                <a:cubicBezTo>
                  <a:pt x="745462" y="2542678"/>
                  <a:pt x="846003" y="2668833"/>
                  <a:pt x="1013576" y="2632679"/>
                </a:cubicBezTo>
                <a:cubicBezTo>
                  <a:pt x="806602" y="2523446"/>
                  <a:pt x="577892" y="2487677"/>
                  <a:pt x="427984" y="2342293"/>
                </a:cubicBezTo>
                <a:cubicBezTo>
                  <a:pt x="462405" y="2309216"/>
                  <a:pt x="496823" y="2339985"/>
                  <a:pt x="526263" y="2327678"/>
                </a:cubicBezTo>
                <a:cubicBezTo>
                  <a:pt x="525356" y="2319985"/>
                  <a:pt x="527622" y="2308446"/>
                  <a:pt x="522186" y="2304986"/>
                </a:cubicBezTo>
                <a:cubicBezTo>
                  <a:pt x="410323" y="2225754"/>
                  <a:pt x="408509" y="2223831"/>
                  <a:pt x="528526" y="2165368"/>
                </a:cubicBezTo>
                <a:cubicBezTo>
                  <a:pt x="570645" y="2144984"/>
                  <a:pt x="567023" y="2126906"/>
                  <a:pt x="544832" y="2101138"/>
                </a:cubicBezTo>
                <a:cubicBezTo>
                  <a:pt x="528978" y="2083061"/>
                  <a:pt x="509957" y="2066906"/>
                  <a:pt x="519016" y="2027291"/>
                </a:cubicBezTo>
                <a:cubicBezTo>
                  <a:pt x="584685" y="2078062"/>
                  <a:pt x="902162" y="2061522"/>
                  <a:pt x="958321" y="2056137"/>
                </a:cubicBezTo>
                <a:cubicBezTo>
                  <a:pt x="1021272" y="2050369"/>
                  <a:pt x="1083319" y="2025753"/>
                  <a:pt x="1149440" y="2039214"/>
                </a:cubicBezTo>
                <a:cubicBezTo>
                  <a:pt x="1202430" y="2049985"/>
                  <a:pt x="1447897" y="2154215"/>
                  <a:pt x="1482772" y="2034599"/>
                </a:cubicBezTo>
                <a:cubicBezTo>
                  <a:pt x="1484583" y="2028831"/>
                  <a:pt x="1583765" y="2042293"/>
                  <a:pt x="1637208" y="2048831"/>
                </a:cubicBezTo>
                <a:cubicBezTo>
                  <a:pt x="1684309" y="2054216"/>
                  <a:pt x="1737297" y="2078062"/>
                  <a:pt x="1768999" y="2030369"/>
                </a:cubicBezTo>
                <a:cubicBezTo>
                  <a:pt x="1787568" y="2002293"/>
                  <a:pt x="1711030" y="1948062"/>
                  <a:pt x="1642642" y="1943445"/>
                </a:cubicBezTo>
                <a:cubicBezTo>
                  <a:pt x="1583312" y="1939214"/>
                  <a:pt x="1521266" y="1933060"/>
                  <a:pt x="1464655" y="1944599"/>
                </a:cubicBezTo>
                <a:cubicBezTo>
                  <a:pt x="1394911" y="1958446"/>
                  <a:pt x="1357322" y="1936138"/>
                  <a:pt x="1337846" y="1888061"/>
                </a:cubicBezTo>
                <a:cubicBezTo>
                  <a:pt x="1316106" y="1834985"/>
                  <a:pt x="1274439" y="1810368"/>
                  <a:pt x="1216924" y="1785752"/>
                </a:cubicBezTo>
                <a:cubicBezTo>
                  <a:pt x="1077431" y="1726138"/>
                  <a:pt x="943377" y="1657291"/>
                  <a:pt x="790299" y="1622676"/>
                </a:cubicBezTo>
                <a:cubicBezTo>
                  <a:pt x="759953" y="1615751"/>
                  <a:pt x="726441" y="1606521"/>
                  <a:pt x="712401" y="1560751"/>
                </a:cubicBezTo>
                <a:cubicBezTo>
                  <a:pt x="1126798" y="1629213"/>
                  <a:pt x="1504511" y="1807676"/>
                  <a:pt x="1932039" y="1797291"/>
                </a:cubicBezTo>
                <a:cubicBezTo>
                  <a:pt x="1815195" y="1740752"/>
                  <a:pt x="1679780" y="1737675"/>
                  <a:pt x="1555234" y="1698059"/>
                </a:cubicBezTo>
                <a:cubicBezTo>
                  <a:pt x="1643549" y="1668444"/>
                  <a:pt x="1726428" y="1699213"/>
                  <a:pt x="1810212" y="1716137"/>
                </a:cubicBezTo>
                <a:cubicBezTo>
                  <a:pt x="1880410" y="1729982"/>
                  <a:pt x="1943817" y="1732290"/>
                  <a:pt x="1951515" y="1649598"/>
                </a:cubicBezTo>
                <a:cubicBezTo>
                  <a:pt x="1948798" y="1644214"/>
                  <a:pt x="1949249" y="1637291"/>
                  <a:pt x="1949704" y="1630753"/>
                </a:cubicBezTo>
                <a:cubicBezTo>
                  <a:pt x="1926152" y="1596522"/>
                  <a:pt x="1889468" y="1578830"/>
                  <a:pt x="1845990" y="1568828"/>
                </a:cubicBezTo>
                <a:cubicBezTo>
                  <a:pt x="1819722" y="1562674"/>
                  <a:pt x="1784851" y="1553443"/>
                  <a:pt x="1785302" y="1528829"/>
                </a:cubicBezTo>
                <a:cubicBezTo>
                  <a:pt x="1786662" y="1437674"/>
                  <a:pt x="1702878" y="1411136"/>
                  <a:pt x="1619092" y="1384597"/>
                </a:cubicBezTo>
                <a:cubicBezTo>
                  <a:pt x="1665740" y="1339213"/>
                  <a:pt x="1702423" y="1372674"/>
                  <a:pt x="1737750" y="1369214"/>
                </a:cubicBezTo>
                <a:cubicBezTo>
                  <a:pt x="1760848" y="1366906"/>
                  <a:pt x="1781679" y="1362675"/>
                  <a:pt x="1781679" y="1339213"/>
                </a:cubicBezTo>
                <a:cubicBezTo>
                  <a:pt x="1782132" y="1319597"/>
                  <a:pt x="1771262" y="1297288"/>
                  <a:pt x="1748620" y="1296905"/>
                </a:cubicBezTo>
                <a:cubicBezTo>
                  <a:pt x="1606863" y="1293442"/>
                  <a:pt x="1528513" y="1167288"/>
                  <a:pt x="1381324" y="1166904"/>
                </a:cubicBezTo>
                <a:cubicBezTo>
                  <a:pt x="1293462" y="1166904"/>
                  <a:pt x="1427065" y="1095751"/>
                  <a:pt x="1352792" y="1066135"/>
                </a:cubicBezTo>
                <a:cubicBezTo>
                  <a:pt x="1336486" y="1059596"/>
                  <a:pt x="1395363" y="1049597"/>
                  <a:pt x="1421631" y="1051135"/>
                </a:cubicBezTo>
                <a:cubicBezTo>
                  <a:pt x="1447445" y="1052673"/>
                  <a:pt x="1470543" y="1071519"/>
                  <a:pt x="1501793" y="1058058"/>
                </a:cubicBezTo>
                <a:cubicBezTo>
                  <a:pt x="1519003" y="1009981"/>
                  <a:pt x="1474621" y="992289"/>
                  <a:pt x="1437935" y="978826"/>
                </a:cubicBezTo>
                <a:cubicBezTo>
                  <a:pt x="1353244" y="947673"/>
                  <a:pt x="1270817" y="909981"/>
                  <a:pt x="1177975" y="898826"/>
                </a:cubicBezTo>
                <a:cubicBezTo>
                  <a:pt x="1144915" y="894980"/>
                  <a:pt x="1225528" y="843440"/>
                  <a:pt x="1241378" y="825366"/>
                </a:cubicBezTo>
                <a:cubicBezTo>
                  <a:pt x="867743" y="635366"/>
                  <a:pt x="418474" y="644980"/>
                  <a:pt x="0" y="491517"/>
                </a:cubicBezTo>
                <a:cubicBezTo>
                  <a:pt x="92391" y="461518"/>
                  <a:pt x="160326" y="483440"/>
                  <a:pt x="223277" y="488057"/>
                </a:cubicBezTo>
                <a:cubicBezTo>
                  <a:pt x="380429" y="499594"/>
                  <a:pt x="535773" y="523440"/>
                  <a:pt x="692473" y="537671"/>
                </a:cubicBezTo>
                <a:cubicBezTo>
                  <a:pt x="769465" y="544594"/>
                  <a:pt x="841022" y="570749"/>
                  <a:pt x="927071" y="529211"/>
                </a:cubicBezTo>
                <a:cubicBezTo>
                  <a:pt x="984589" y="501518"/>
                  <a:pt x="1076527" y="531517"/>
                  <a:pt x="1147177" y="556134"/>
                </a:cubicBezTo>
                <a:cubicBezTo>
                  <a:pt x="1205600" y="576517"/>
                  <a:pt x="1261306" y="581901"/>
                  <a:pt x="1338752" y="556134"/>
                </a:cubicBezTo>
                <a:cubicBezTo>
                  <a:pt x="1268554" y="540364"/>
                  <a:pt x="1214658" y="526519"/>
                  <a:pt x="1159406" y="516901"/>
                </a:cubicBezTo>
                <a:cubicBezTo>
                  <a:pt x="1115475" y="509211"/>
                  <a:pt x="1220094" y="478056"/>
                  <a:pt x="1273535" y="481902"/>
                </a:cubicBezTo>
                <a:cubicBezTo>
                  <a:pt x="1348263" y="487287"/>
                  <a:pt x="1306144" y="467287"/>
                  <a:pt x="1293462" y="439595"/>
                </a:cubicBezTo>
                <a:cubicBezTo>
                  <a:pt x="1279875" y="409979"/>
                  <a:pt x="1320183" y="400749"/>
                  <a:pt x="1345545" y="406900"/>
                </a:cubicBezTo>
                <a:cubicBezTo>
                  <a:pt x="1442916" y="431133"/>
                  <a:pt x="1539834" y="388441"/>
                  <a:pt x="1640379" y="423057"/>
                </a:cubicBezTo>
                <a:cubicBezTo>
                  <a:pt x="1615015" y="337670"/>
                  <a:pt x="1560215" y="300363"/>
                  <a:pt x="1445634" y="288439"/>
                </a:cubicBezTo>
                <a:cubicBezTo>
                  <a:pt x="1402608" y="283826"/>
                  <a:pt x="1357773" y="290748"/>
                  <a:pt x="1320636" y="266131"/>
                </a:cubicBezTo>
                <a:cubicBezTo>
                  <a:pt x="1299349" y="251902"/>
                  <a:pt x="1275346" y="234978"/>
                  <a:pt x="1292104" y="208824"/>
                </a:cubicBezTo>
                <a:cubicBezTo>
                  <a:pt x="1303877" y="190363"/>
                  <a:pt x="1329242" y="190363"/>
                  <a:pt x="1350074" y="196517"/>
                </a:cubicBezTo>
                <a:cubicBezTo>
                  <a:pt x="1443371" y="223826"/>
                  <a:pt x="1540741" y="233825"/>
                  <a:pt x="1638113" y="243826"/>
                </a:cubicBezTo>
                <a:cubicBezTo>
                  <a:pt x="1653059" y="245364"/>
                  <a:pt x="1669814" y="250365"/>
                  <a:pt x="1686573" y="224977"/>
                </a:cubicBezTo>
                <a:cubicBezTo>
                  <a:pt x="1504511" y="183824"/>
                  <a:pt x="1331505" y="125362"/>
                  <a:pt x="1144459" y="102670"/>
                </a:cubicBezTo>
                <a:cubicBezTo>
                  <a:pt x="1147177" y="91900"/>
                  <a:pt x="1149896" y="81131"/>
                  <a:pt x="1152614" y="70362"/>
                </a:cubicBezTo>
                <a:cubicBezTo>
                  <a:pt x="1298896" y="85746"/>
                  <a:pt x="1445182" y="101131"/>
                  <a:pt x="1629961" y="120363"/>
                </a:cubicBezTo>
                <a:cubicBezTo>
                  <a:pt x="1516284" y="59207"/>
                  <a:pt x="1408951" y="79594"/>
                  <a:pt x="1324712" y="25362"/>
                </a:cubicBezTo>
                <a:cubicBezTo>
                  <a:pt x="1340563" y="4786"/>
                  <a:pt x="1359698" y="-407"/>
                  <a:pt x="1379513" y="25"/>
                </a:cubicBezTo>
                <a:close/>
              </a:path>
            </a:pathLst>
          </a:custGeom>
          <a:noFill/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1FC08F6-7961-F62A-75D9-F3AF73B67AFA}"/>
              </a:ext>
            </a:extLst>
          </p:cNvPr>
          <p:cNvGrpSpPr>
            <a:grpSpLocks noChangeAspect="1"/>
          </p:cNvGrpSpPr>
          <p:nvPr/>
        </p:nvGrpSpPr>
        <p:grpSpPr>
          <a:xfrm>
            <a:off x="6902866" y="3429255"/>
            <a:ext cx="819969" cy="720000"/>
            <a:chOff x="6414125" y="685414"/>
            <a:chExt cx="2226069" cy="1954670"/>
          </a:xfrm>
          <a:solidFill>
            <a:schemeClr val="bg1"/>
          </a:solidFill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4D633531-66D8-5A57-CFEA-3B7E5BE83FF5}"/>
                </a:ext>
              </a:extLst>
            </p:cNvPr>
            <p:cNvSpPr/>
            <p:nvPr/>
          </p:nvSpPr>
          <p:spPr>
            <a:xfrm>
              <a:off x="7265000" y="1215781"/>
              <a:ext cx="669290" cy="811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9" name="Gleichschenkliges Dreieck 8">
              <a:extLst>
                <a:ext uri="{FF2B5EF4-FFF2-40B4-BE49-F238E27FC236}">
                  <a16:creationId xmlns:a16="http://schemas.microsoft.com/office/drawing/2014/main" id="{F3C2A9A0-09A6-F663-1437-20CFC89035E8}"/>
                </a:ext>
              </a:extLst>
            </p:cNvPr>
            <p:cNvSpPr/>
            <p:nvPr/>
          </p:nvSpPr>
          <p:spPr>
            <a:xfrm>
              <a:off x="7220386" y="685414"/>
              <a:ext cx="758517" cy="520051"/>
            </a:xfrm>
            <a:prstGeom prst="triangle">
              <a:avLst>
                <a:gd name="adj" fmla="val 4852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0" name="Trapezoid 9">
              <a:extLst>
                <a:ext uri="{FF2B5EF4-FFF2-40B4-BE49-F238E27FC236}">
                  <a16:creationId xmlns:a16="http://schemas.microsoft.com/office/drawing/2014/main" id="{1C143930-6B0D-91E9-4852-70EBF9F3B19E}"/>
                </a:ext>
              </a:extLst>
            </p:cNvPr>
            <p:cNvSpPr/>
            <p:nvPr/>
          </p:nvSpPr>
          <p:spPr>
            <a:xfrm flipV="1">
              <a:off x="7265001" y="1307274"/>
              <a:ext cx="669290" cy="81110"/>
            </a:xfrm>
            <a:prstGeom prst="trapezoid">
              <a:avLst>
                <a:gd name="adj" fmla="val 2214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8D3E3BE4-B994-8DD5-A294-00C697DAB04A}"/>
                </a:ext>
              </a:extLst>
            </p:cNvPr>
            <p:cNvSpPr/>
            <p:nvPr/>
          </p:nvSpPr>
          <p:spPr>
            <a:xfrm>
              <a:off x="7302464" y="1397142"/>
              <a:ext cx="594360" cy="6955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8D1D6662-2A82-8DFA-14FF-996FEB5903F0}"/>
                </a:ext>
              </a:extLst>
            </p:cNvPr>
            <p:cNvSpPr/>
            <p:nvPr/>
          </p:nvSpPr>
          <p:spPr>
            <a:xfrm>
              <a:off x="6414126" y="2103577"/>
              <a:ext cx="2226068" cy="167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877EDD5E-381F-396A-9AAC-71F66C881109}"/>
                </a:ext>
              </a:extLst>
            </p:cNvPr>
            <p:cNvSpPr/>
            <p:nvPr/>
          </p:nvSpPr>
          <p:spPr>
            <a:xfrm>
              <a:off x="6414125" y="2307907"/>
              <a:ext cx="2226068" cy="6184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1942EF51-9BCD-7421-6D8D-0DA05D48FD73}"/>
                </a:ext>
              </a:extLst>
            </p:cNvPr>
            <p:cNvSpPr/>
            <p:nvPr/>
          </p:nvSpPr>
          <p:spPr>
            <a:xfrm>
              <a:off x="6414125" y="2103577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D7A374AB-0D8E-F796-4705-A12ED5B74DF5}"/>
                </a:ext>
              </a:extLst>
            </p:cNvPr>
            <p:cNvSpPr/>
            <p:nvPr/>
          </p:nvSpPr>
          <p:spPr>
            <a:xfrm>
              <a:off x="6833951" y="2146639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B598FB89-1300-8731-F4E0-D186CB757F9E}"/>
                </a:ext>
              </a:extLst>
            </p:cNvPr>
            <p:cNvSpPr/>
            <p:nvPr/>
          </p:nvSpPr>
          <p:spPr>
            <a:xfrm>
              <a:off x="6554442" y="2133593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1870983-2CBB-0F53-8B3B-C64E8B4A5A20}"/>
                </a:ext>
              </a:extLst>
            </p:cNvPr>
            <p:cNvSpPr/>
            <p:nvPr/>
          </p:nvSpPr>
          <p:spPr>
            <a:xfrm>
              <a:off x="6692618" y="2146639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16C7B042-4E8C-A1F9-0C52-7BB900A67933}"/>
                </a:ext>
              </a:extLst>
            </p:cNvPr>
            <p:cNvSpPr/>
            <p:nvPr/>
          </p:nvSpPr>
          <p:spPr>
            <a:xfrm>
              <a:off x="6978013" y="2146639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BE1A0F99-E2EC-2ED1-1DCB-BDFDC45457FE}"/>
                </a:ext>
              </a:extLst>
            </p:cNvPr>
            <p:cNvSpPr/>
            <p:nvPr/>
          </p:nvSpPr>
          <p:spPr>
            <a:xfrm>
              <a:off x="7120427" y="2146639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C8B6F4D2-8A8C-C169-A35F-72D046D2F211}"/>
                </a:ext>
              </a:extLst>
            </p:cNvPr>
            <p:cNvSpPr/>
            <p:nvPr/>
          </p:nvSpPr>
          <p:spPr>
            <a:xfrm>
              <a:off x="7260113" y="2138673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D1F0A49F-6A3F-94D5-43D4-D5458A8B0F6E}"/>
                </a:ext>
              </a:extLst>
            </p:cNvPr>
            <p:cNvSpPr/>
            <p:nvPr/>
          </p:nvSpPr>
          <p:spPr>
            <a:xfrm>
              <a:off x="7402639" y="2146639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FF1F9867-1395-BE50-2D26-F1F348BBB698}"/>
                </a:ext>
              </a:extLst>
            </p:cNvPr>
            <p:cNvSpPr/>
            <p:nvPr/>
          </p:nvSpPr>
          <p:spPr>
            <a:xfrm>
              <a:off x="7542117" y="2146639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55383B5B-4733-596E-EE9E-EBFAB48222C5}"/>
                </a:ext>
              </a:extLst>
            </p:cNvPr>
            <p:cNvSpPr/>
            <p:nvPr/>
          </p:nvSpPr>
          <p:spPr>
            <a:xfrm>
              <a:off x="7687261" y="2146639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268C9F9E-4ED2-A062-0450-4597E0C66A16}"/>
                </a:ext>
              </a:extLst>
            </p:cNvPr>
            <p:cNvSpPr/>
            <p:nvPr/>
          </p:nvSpPr>
          <p:spPr>
            <a:xfrm>
              <a:off x="7833704" y="2138673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4C618084-F74A-F222-1C37-62F2B0204EBF}"/>
                </a:ext>
              </a:extLst>
            </p:cNvPr>
            <p:cNvSpPr/>
            <p:nvPr/>
          </p:nvSpPr>
          <p:spPr>
            <a:xfrm>
              <a:off x="7978296" y="2146210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119399D2-1243-6CF1-F9E0-DC1BB42326F8}"/>
                </a:ext>
              </a:extLst>
            </p:cNvPr>
            <p:cNvSpPr/>
            <p:nvPr/>
          </p:nvSpPr>
          <p:spPr>
            <a:xfrm>
              <a:off x="8122230" y="2129100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526F57FB-1C08-A548-226A-542272BB2808}"/>
                </a:ext>
              </a:extLst>
            </p:cNvPr>
            <p:cNvSpPr/>
            <p:nvPr/>
          </p:nvSpPr>
          <p:spPr>
            <a:xfrm>
              <a:off x="8266822" y="2146210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11DF4E0C-B16B-32D1-88A5-A6279799641D}"/>
                </a:ext>
              </a:extLst>
            </p:cNvPr>
            <p:cNvSpPr/>
            <p:nvPr/>
          </p:nvSpPr>
          <p:spPr>
            <a:xfrm>
              <a:off x="8409392" y="2146210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802AF606-600C-7B62-DE90-E9448CAB9305}"/>
                </a:ext>
              </a:extLst>
            </p:cNvPr>
            <p:cNvSpPr/>
            <p:nvPr/>
          </p:nvSpPr>
          <p:spPr>
            <a:xfrm>
              <a:off x="8549378" y="2142315"/>
              <a:ext cx="90815" cy="2151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BC0D00E3-500E-1DDD-DDA0-9C0D8BCC8192}"/>
                </a:ext>
              </a:extLst>
            </p:cNvPr>
            <p:cNvGrpSpPr/>
            <p:nvPr/>
          </p:nvGrpSpPr>
          <p:grpSpPr>
            <a:xfrm>
              <a:off x="6564922" y="2377307"/>
              <a:ext cx="90819" cy="261949"/>
              <a:chOff x="3690730" y="2590090"/>
              <a:chExt cx="90819" cy="261949"/>
            </a:xfrm>
            <a:grpFill/>
          </p:grpSpPr>
          <p:sp>
            <p:nvSpPr>
              <p:cNvPr id="59" name="Rechteck 58">
                <a:extLst>
                  <a:ext uri="{FF2B5EF4-FFF2-40B4-BE49-F238E27FC236}">
                    <a16:creationId xmlns:a16="http://schemas.microsoft.com/office/drawing/2014/main" id="{431169C8-5D86-3DC2-73DA-A8B41410BC27}"/>
                  </a:ext>
                </a:extLst>
              </p:cNvPr>
              <p:cNvSpPr/>
              <p:nvPr/>
            </p:nvSpPr>
            <p:spPr>
              <a:xfrm>
                <a:off x="3691549" y="2762039"/>
                <a:ext cx="90000" cy="9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60" name="Rechteck 59">
                <a:extLst>
                  <a:ext uri="{FF2B5EF4-FFF2-40B4-BE49-F238E27FC236}">
                    <a16:creationId xmlns:a16="http://schemas.microsoft.com/office/drawing/2014/main" id="{E2235DB1-BAF4-7F94-B86B-12C2075E64FF}"/>
                  </a:ext>
                </a:extLst>
              </p:cNvPr>
              <p:cNvSpPr/>
              <p:nvPr/>
            </p:nvSpPr>
            <p:spPr>
              <a:xfrm>
                <a:off x="3714098" y="2636907"/>
                <a:ext cx="45719" cy="2151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61" name="Trapezoid 60">
                <a:extLst>
                  <a:ext uri="{FF2B5EF4-FFF2-40B4-BE49-F238E27FC236}">
                    <a16:creationId xmlns:a16="http://schemas.microsoft.com/office/drawing/2014/main" id="{FE48FD17-D97D-8FAA-BA30-7A6858C7402D}"/>
                  </a:ext>
                </a:extLst>
              </p:cNvPr>
              <p:cNvSpPr/>
              <p:nvPr/>
            </p:nvSpPr>
            <p:spPr>
              <a:xfrm flipV="1">
                <a:off x="3690730" y="2590090"/>
                <a:ext cx="90000" cy="61848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</p:grpSp>
        <p:grpSp>
          <p:nvGrpSpPr>
            <p:cNvPr id="35" name="Gruppieren 34">
              <a:extLst>
                <a:ext uri="{FF2B5EF4-FFF2-40B4-BE49-F238E27FC236}">
                  <a16:creationId xmlns:a16="http://schemas.microsoft.com/office/drawing/2014/main" id="{A5505B67-D02D-BB6B-D098-2539AF949ADE}"/>
                </a:ext>
              </a:extLst>
            </p:cNvPr>
            <p:cNvGrpSpPr/>
            <p:nvPr/>
          </p:nvGrpSpPr>
          <p:grpSpPr>
            <a:xfrm>
              <a:off x="6888329" y="2377307"/>
              <a:ext cx="90819" cy="261949"/>
              <a:chOff x="3690730" y="2590090"/>
              <a:chExt cx="90819" cy="261949"/>
            </a:xfrm>
            <a:grpFill/>
          </p:grpSpPr>
          <p:sp>
            <p:nvSpPr>
              <p:cNvPr id="56" name="Rechteck 55">
                <a:extLst>
                  <a:ext uri="{FF2B5EF4-FFF2-40B4-BE49-F238E27FC236}">
                    <a16:creationId xmlns:a16="http://schemas.microsoft.com/office/drawing/2014/main" id="{A7BD4B48-F4F0-5DBC-2C71-5D7F54C9B58F}"/>
                  </a:ext>
                </a:extLst>
              </p:cNvPr>
              <p:cNvSpPr/>
              <p:nvPr/>
            </p:nvSpPr>
            <p:spPr>
              <a:xfrm>
                <a:off x="3691549" y="2762039"/>
                <a:ext cx="90000" cy="9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57" name="Rechteck 56">
                <a:extLst>
                  <a:ext uri="{FF2B5EF4-FFF2-40B4-BE49-F238E27FC236}">
                    <a16:creationId xmlns:a16="http://schemas.microsoft.com/office/drawing/2014/main" id="{A8195A0C-42C8-5434-B60B-FD464E0869F7}"/>
                  </a:ext>
                </a:extLst>
              </p:cNvPr>
              <p:cNvSpPr/>
              <p:nvPr/>
            </p:nvSpPr>
            <p:spPr>
              <a:xfrm>
                <a:off x="3714098" y="2636907"/>
                <a:ext cx="45719" cy="2151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58" name="Trapezoid 57">
                <a:extLst>
                  <a:ext uri="{FF2B5EF4-FFF2-40B4-BE49-F238E27FC236}">
                    <a16:creationId xmlns:a16="http://schemas.microsoft.com/office/drawing/2014/main" id="{8760C23B-2C61-3033-A6A4-7675E064E7A0}"/>
                  </a:ext>
                </a:extLst>
              </p:cNvPr>
              <p:cNvSpPr/>
              <p:nvPr/>
            </p:nvSpPr>
            <p:spPr>
              <a:xfrm flipV="1">
                <a:off x="3690730" y="2590090"/>
                <a:ext cx="90000" cy="61848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</p:grpSp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1E8681B3-03DA-FC8C-DC01-4F7C503F9F50}"/>
                </a:ext>
              </a:extLst>
            </p:cNvPr>
            <p:cNvGrpSpPr/>
            <p:nvPr/>
          </p:nvGrpSpPr>
          <p:grpSpPr>
            <a:xfrm>
              <a:off x="7211216" y="2377307"/>
              <a:ext cx="90819" cy="261949"/>
              <a:chOff x="3690730" y="2590090"/>
              <a:chExt cx="90819" cy="261949"/>
            </a:xfrm>
            <a:grpFill/>
          </p:grpSpPr>
          <p:sp>
            <p:nvSpPr>
              <p:cNvPr id="53" name="Rechteck 52">
                <a:extLst>
                  <a:ext uri="{FF2B5EF4-FFF2-40B4-BE49-F238E27FC236}">
                    <a16:creationId xmlns:a16="http://schemas.microsoft.com/office/drawing/2014/main" id="{70514F4A-427B-E6CC-5300-800407043D4F}"/>
                  </a:ext>
                </a:extLst>
              </p:cNvPr>
              <p:cNvSpPr/>
              <p:nvPr/>
            </p:nvSpPr>
            <p:spPr>
              <a:xfrm>
                <a:off x="3691549" y="2762039"/>
                <a:ext cx="90000" cy="9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54" name="Rechteck 53">
                <a:extLst>
                  <a:ext uri="{FF2B5EF4-FFF2-40B4-BE49-F238E27FC236}">
                    <a16:creationId xmlns:a16="http://schemas.microsoft.com/office/drawing/2014/main" id="{042381DD-0A81-B977-8454-45C4EBE696D7}"/>
                  </a:ext>
                </a:extLst>
              </p:cNvPr>
              <p:cNvSpPr/>
              <p:nvPr/>
            </p:nvSpPr>
            <p:spPr>
              <a:xfrm>
                <a:off x="3714098" y="2636907"/>
                <a:ext cx="45719" cy="2151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55" name="Trapezoid 54">
                <a:extLst>
                  <a:ext uri="{FF2B5EF4-FFF2-40B4-BE49-F238E27FC236}">
                    <a16:creationId xmlns:a16="http://schemas.microsoft.com/office/drawing/2014/main" id="{091DAD89-EF9F-7F4C-DD6A-FBDEBBE962E0}"/>
                  </a:ext>
                </a:extLst>
              </p:cNvPr>
              <p:cNvSpPr/>
              <p:nvPr/>
            </p:nvSpPr>
            <p:spPr>
              <a:xfrm flipV="1">
                <a:off x="3690730" y="2590090"/>
                <a:ext cx="90000" cy="61848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</p:grpSp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B1EA1FDF-37B5-BF7E-BEC7-05E7043CF4C3}"/>
                </a:ext>
              </a:extLst>
            </p:cNvPr>
            <p:cNvGrpSpPr/>
            <p:nvPr/>
          </p:nvGrpSpPr>
          <p:grpSpPr>
            <a:xfrm>
              <a:off x="7533381" y="2378135"/>
              <a:ext cx="90819" cy="261949"/>
              <a:chOff x="3690730" y="2590090"/>
              <a:chExt cx="90819" cy="261949"/>
            </a:xfrm>
            <a:grpFill/>
          </p:grpSpPr>
          <p:sp>
            <p:nvSpPr>
              <p:cNvPr id="50" name="Rechteck 49">
                <a:extLst>
                  <a:ext uri="{FF2B5EF4-FFF2-40B4-BE49-F238E27FC236}">
                    <a16:creationId xmlns:a16="http://schemas.microsoft.com/office/drawing/2014/main" id="{615A1953-1CF2-F729-4CF0-01755179001A}"/>
                  </a:ext>
                </a:extLst>
              </p:cNvPr>
              <p:cNvSpPr/>
              <p:nvPr/>
            </p:nvSpPr>
            <p:spPr>
              <a:xfrm>
                <a:off x="3691549" y="2762039"/>
                <a:ext cx="90000" cy="9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51" name="Rechteck 50">
                <a:extLst>
                  <a:ext uri="{FF2B5EF4-FFF2-40B4-BE49-F238E27FC236}">
                    <a16:creationId xmlns:a16="http://schemas.microsoft.com/office/drawing/2014/main" id="{30D516E7-BBCA-9245-186A-9A6148D58C30}"/>
                  </a:ext>
                </a:extLst>
              </p:cNvPr>
              <p:cNvSpPr/>
              <p:nvPr/>
            </p:nvSpPr>
            <p:spPr>
              <a:xfrm>
                <a:off x="3714098" y="2636907"/>
                <a:ext cx="45719" cy="2151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52" name="Trapezoid 51">
                <a:extLst>
                  <a:ext uri="{FF2B5EF4-FFF2-40B4-BE49-F238E27FC236}">
                    <a16:creationId xmlns:a16="http://schemas.microsoft.com/office/drawing/2014/main" id="{FE735D8D-B88D-90BA-F798-EE3C8BA86C74}"/>
                  </a:ext>
                </a:extLst>
              </p:cNvPr>
              <p:cNvSpPr/>
              <p:nvPr/>
            </p:nvSpPr>
            <p:spPr>
              <a:xfrm flipV="1">
                <a:off x="3690730" y="2590090"/>
                <a:ext cx="90000" cy="61848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</p:grpSp>
        <p:grpSp>
          <p:nvGrpSpPr>
            <p:cNvPr id="38" name="Gruppieren 37">
              <a:extLst>
                <a:ext uri="{FF2B5EF4-FFF2-40B4-BE49-F238E27FC236}">
                  <a16:creationId xmlns:a16="http://schemas.microsoft.com/office/drawing/2014/main" id="{5EDB6A21-F6B0-6C06-3C18-26984ABB6A1F}"/>
                </a:ext>
              </a:extLst>
            </p:cNvPr>
            <p:cNvGrpSpPr/>
            <p:nvPr/>
          </p:nvGrpSpPr>
          <p:grpSpPr>
            <a:xfrm>
              <a:off x="8176936" y="2377243"/>
              <a:ext cx="90819" cy="261949"/>
              <a:chOff x="3690730" y="2590090"/>
              <a:chExt cx="90819" cy="261949"/>
            </a:xfrm>
            <a:grpFill/>
          </p:grpSpPr>
          <p:sp>
            <p:nvSpPr>
              <p:cNvPr id="47" name="Rechteck 46">
                <a:extLst>
                  <a:ext uri="{FF2B5EF4-FFF2-40B4-BE49-F238E27FC236}">
                    <a16:creationId xmlns:a16="http://schemas.microsoft.com/office/drawing/2014/main" id="{9DFFA6C6-9F03-3FE0-7900-7F8E92FCC8E5}"/>
                  </a:ext>
                </a:extLst>
              </p:cNvPr>
              <p:cNvSpPr/>
              <p:nvPr/>
            </p:nvSpPr>
            <p:spPr>
              <a:xfrm>
                <a:off x="3691549" y="2762039"/>
                <a:ext cx="90000" cy="9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48" name="Rechteck 47">
                <a:extLst>
                  <a:ext uri="{FF2B5EF4-FFF2-40B4-BE49-F238E27FC236}">
                    <a16:creationId xmlns:a16="http://schemas.microsoft.com/office/drawing/2014/main" id="{5E45B826-F23F-0DB5-708D-B9838B214C83}"/>
                  </a:ext>
                </a:extLst>
              </p:cNvPr>
              <p:cNvSpPr/>
              <p:nvPr/>
            </p:nvSpPr>
            <p:spPr>
              <a:xfrm>
                <a:off x="3714098" y="2636907"/>
                <a:ext cx="45719" cy="2151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49" name="Trapezoid 48">
                <a:extLst>
                  <a:ext uri="{FF2B5EF4-FFF2-40B4-BE49-F238E27FC236}">
                    <a16:creationId xmlns:a16="http://schemas.microsoft.com/office/drawing/2014/main" id="{CAC0AD59-7AE0-530C-E33E-756404BC7978}"/>
                  </a:ext>
                </a:extLst>
              </p:cNvPr>
              <p:cNvSpPr/>
              <p:nvPr/>
            </p:nvSpPr>
            <p:spPr>
              <a:xfrm flipV="1">
                <a:off x="3690730" y="2590090"/>
                <a:ext cx="90000" cy="61848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</p:grpSp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FE080B1D-5B79-86D5-FE29-EFB30AA450F3}"/>
                </a:ext>
              </a:extLst>
            </p:cNvPr>
            <p:cNvGrpSpPr/>
            <p:nvPr/>
          </p:nvGrpSpPr>
          <p:grpSpPr>
            <a:xfrm>
              <a:off x="7855723" y="2377307"/>
              <a:ext cx="90819" cy="261949"/>
              <a:chOff x="3690730" y="2590090"/>
              <a:chExt cx="90819" cy="261949"/>
            </a:xfrm>
            <a:grpFill/>
          </p:grpSpPr>
          <p:sp>
            <p:nvSpPr>
              <p:cNvPr id="44" name="Rechteck 43">
                <a:extLst>
                  <a:ext uri="{FF2B5EF4-FFF2-40B4-BE49-F238E27FC236}">
                    <a16:creationId xmlns:a16="http://schemas.microsoft.com/office/drawing/2014/main" id="{7B1A7820-C681-4651-0090-C124D4354DE8}"/>
                  </a:ext>
                </a:extLst>
              </p:cNvPr>
              <p:cNvSpPr/>
              <p:nvPr/>
            </p:nvSpPr>
            <p:spPr>
              <a:xfrm>
                <a:off x="3691549" y="2762039"/>
                <a:ext cx="90000" cy="9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45" name="Rechteck 44">
                <a:extLst>
                  <a:ext uri="{FF2B5EF4-FFF2-40B4-BE49-F238E27FC236}">
                    <a16:creationId xmlns:a16="http://schemas.microsoft.com/office/drawing/2014/main" id="{DBE03A7A-C66B-910A-22FC-24C1CE6E0BE8}"/>
                  </a:ext>
                </a:extLst>
              </p:cNvPr>
              <p:cNvSpPr/>
              <p:nvPr/>
            </p:nvSpPr>
            <p:spPr>
              <a:xfrm>
                <a:off x="3714098" y="2636907"/>
                <a:ext cx="45719" cy="2151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46" name="Trapezoid 45">
                <a:extLst>
                  <a:ext uri="{FF2B5EF4-FFF2-40B4-BE49-F238E27FC236}">
                    <a16:creationId xmlns:a16="http://schemas.microsoft.com/office/drawing/2014/main" id="{9C36E7B6-A73C-68E6-ACC3-B3F49298ECE5}"/>
                  </a:ext>
                </a:extLst>
              </p:cNvPr>
              <p:cNvSpPr/>
              <p:nvPr/>
            </p:nvSpPr>
            <p:spPr>
              <a:xfrm flipV="1">
                <a:off x="3690730" y="2590090"/>
                <a:ext cx="90000" cy="61848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</p:grpSp>
        <p:grpSp>
          <p:nvGrpSpPr>
            <p:cNvPr id="40" name="Gruppieren 39">
              <a:extLst>
                <a:ext uri="{FF2B5EF4-FFF2-40B4-BE49-F238E27FC236}">
                  <a16:creationId xmlns:a16="http://schemas.microsoft.com/office/drawing/2014/main" id="{53739381-87E1-FE79-1CCF-DF535A227CE9}"/>
                </a:ext>
              </a:extLst>
            </p:cNvPr>
            <p:cNvGrpSpPr/>
            <p:nvPr/>
          </p:nvGrpSpPr>
          <p:grpSpPr>
            <a:xfrm>
              <a:off x="8499499" y="2377244"/>
              <a:ext cx="90819" cy="261949"/>
              <a:chOff x="3690730" y="2590090"/>
              <a:chExt cx="90819" cy="261949"/>
            </a:xfrm>
            <a:grpFill/>
          </p:grpSpPr>
          <p:sp>
            <p:nvSpPr>
              <p:cNvPr id="41" name="Rechteck 40">
                <a:extLst>
                  <a:ext uri="{FF2B5EF4-FFF2-40B4-BE49-F238E27FC236}">
                    <a16:creationId xmlns:a16="http://schemas.microsoft.com/office/drawing/2014/main" id="{E8FD0A5D-4CE7-73C0-F58C-4209EB8C764A}"/>
                  </a:ext>
                </a:extLst>
              </p:cNvPr>
              <p:cNvSpPr/>
              <p:nvPr/>
            </p:nvSpPr>
            <p:spPr>
              <a:xfrm>
                <a:off x="3691549" y="2762039"/>
                <a:ext cx="90000" cy="9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42" name="Rechteck 41">
                <a:extLst>
                  <a:ext uri="{FF2B5EF4-FFF2-40B4-BE49-F238E27FC236}">
                    <a16:creationId xmlns:a16="http://schemas.microsoft.com/office/drawing/2014/main" id="{08B40728-7B29-EEB7-907F-60A469D19CE0}"/>
                  </a:ext>
                </a:extLst>
              </p:cNvPr>
              <p:cNvSpPr/>
              <p:nvPr/>
            </p:nvSpPr>
            <p:spPr>
              <a:xfrm>
                <a:off x="3714098" y="2636907"/>
                <a:ext cx="45719" cy="2151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43" name="Trapezoid 42">
                <a:extLst>
                  <a:ext uri="{FF2B5EF4-FFF2-40B4-BE49-F238E27FC236}">
                    <a16:creationId xmlns:a16="http://schemas.microsoft.com/office/drawing/2014/main" id="{C68FEAFA-4967-2C09-90A3-F2C4670C3F0B}"/>
                  </a:ext>
                </a:extLst>
              </p:cNvPr>
              <p:cNvSpPr/>
              <p:nvPr/>
            </p:nvSpPr>
            <p:spPr>
              <a:xfrm flipV="1">
                <a:off x="3690730" y="2590090"/>
                <a:ext cx="90000" cy="61848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</p:grpSp>
      </p:grpSp>
      <p:sp>
        <p:nvSpPr>
          <p:cNvPr id="18" name="Textfeld 17">
            <a:extLst>
              <a:ext uri="{FF2B5EF4-FFF2-40B4-BE49-F238E27FC236}">
                <a16:creationId xmlns:a16="http://schemas.microsoft.com/office/drawing/2014/main" id="{A79992C9-CF40-1ABE-FF8C-C54F86EA9966}"/>
              </a:ext>
            </a:extLst>
          </p:cNvPr>
          <p:cNvSpPr txBox="1"/>
          <p:nvPr/>
        </p:nvSpPr>
        <p:spPr>
          <a:xfrm>
            <a:off x="422061" y="1304608"/>
            <a:ext cx="5462755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Europe’s leading platform </a:t>
            </a:r>
          </a:p>
          <a:p>
            <a:r>
              <a:rPr lang="en-GB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de-CH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Fuel </a:t>
            </a:r>
            <a:r>
              <a:rPr lang="de-CH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de-CH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CH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Electrolyser</a:t>
            </a:r>
            <a:r>
              <a:rPr lang="de-CH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Hydrogen Technologies</a:t>
            </a:r>
            <a:endParaRPr lang="de-CH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</a:t>
            </a:r>
            <a:r>
              <a:rPr lang="de-CH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de-CH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CH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</a:t>
            </a:r>
            <a:r>
              <a:rPr lang="de-CH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r>
              <a:rPr lang="de-CH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CH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Fuel Cells, </a:t>
            </a:r>
            <a:r>
              <a:rPr lang="de-CH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Electrolysers</a:t>
            </a:r>
            <a:r>
              <a:rPr lang="de-CH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H</a:t>
            </a:r>
            <a:r>
              <a:rPr lang="de-CH" sz="2000" b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CH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-Processing</a:t>
            </a:r>
          </a:p>
          <a:p>
            <a:r>
              <a:rPr lang="de-CH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June – 2 </a:t>
            </a:r>
            <a:r>
              <a:rPr lang="de-CH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</a:t>
            </a:r>
            <a:r>
              <a:rPr lang="de-CH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2027 in Luzern/</a:t>
            </a:r>
            <a:r>
              <a:rPr lang="de-CH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Switzerland</a:t>
            </a:r>
            <a:endParaRPr lang="de-CH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www.EFCF.com</a:t>
            </a:r>
          </a:p>
        </p:txBody>
      </p:sp>
      <p:pic>
        <p:nvPicPr>
          <p:cNvPr id="62" name="Grafik 61">
            <a:extLst>
              <a:ext uri="{FF2B5EF4-FFF2-40B4-BE49-F238E27FC236}">
                <a16:creationId xmlns:a16="http://schemas.microsoft.com/office/drawing/2014/main" id="{62E95F9F-E1CE-F1BF-C53F-E69B94BD1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-1" b="-97"/>
          <a:stretch>
            <a:fillRect/>
          </a:stretch>
        </p:blipFill>
        <p:spPr>
          <a:xfrm>
            <a:off x="-6531" y="3532798"/>
            <a:ext cx="3048242" cy="404948"/>
          </a:xfrm>
          <a:prstGeom prst="rect">
            <a:avLst/>
          </a:prstGeom>
        </p:spPr>
      </p:pic>
      <p:sp>
        <p:nvSpPr>
          <p:cNvPr id="64" name="Textfeld 63">
            <a:extLst>
              <a:ext uri="{FF2B5EF4-FFF2-40B4-BE49-F238E27FC236}">
                <a16:creationId xmlns:a16="http://schemas.microsoft.com/office/drawing/2014/main" id="{26EDA117-1488-4ABB-46B3-DA61DB23BD4E}"/>
              </a:ext>
            </a:extLst>
          </p:cNvPr>
          <p:cNvSpPr txBox="1"/>
          <p:nvPr/>
        </p:nvSpPr>
        <p:spPr>
          <a:xfrm>
            <a:off x="422062" y="3485784"/>
            <a:ext cx="2565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cap="small" dirty="0">
                <a:solidFill>
                  <a:srgbClr val="322E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Session Chair</a:t>
            </a:r>
          </a:p>
        </p:txBody>
      </p:sp>
    </p:spTree>
    <p:extLst>
      <p:ext uri="{BB962C8B-B14F-4D97-AF65-F5344CB8AC3E}">
        <p14:creationId xmlns:p14="http://schemas.microsoft.com/office/powerpoint/2010/main" val="283468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D633A-A731-107B-70C3-70AE9BFC4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B995575-03BE-DA5E-AD9A-EDE5862B5B4A}"/>
              </a:ext>
            </a:extLst>
          </p:cNvPr>
          <p:cNvSpPr txBox="1"/>
          <p:nvPr/>
        </p:nvSpPr>
        <p:spPr>
          <a:xfrm>
            <a:off x="300942" y="300939"/>
            <a:ext cx="707213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  <a:r>
              <a:rPr lang="de-CH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proposals</a:t>
            </a:r>
            <a:endParaRPr lang="de-CH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Find below some ready-to-use text samples for your LinkedIn posts that can be combined with the provided and </a:t>
            </a:r>
            <a:r>
              <a:rPr lang="en-US" sz="12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customisable</a:t>
            </a:r>
            <a: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images. Please 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tag the EFCF </a:t>
            </a:r>
            <a: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 we can like/share the post.</a:t>
            </a:r>
          </a:p>
          <a:p>
            <a:r>
              <a:rPr lang="de-CH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_________________________</a:t>
            </a:r>
          </a:p>
          <a:p>
            <a:endParaRPr lang="de-CH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Excited to be part of the </a:t>
            </a:r>
            <a:r>
              <a:rPr lang="en-GB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EFCF - European </a:t>
            </a:r>
            <a:r>
              <a:rPr lang="en-US" sz="1200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Electrolyser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and Fuel Cell Forum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Europe's leading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platform for Fuel Cell, Electrolyser and Hydrogen Technologies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which will take place on 29 June – 2 July 2027 at the KKL Luzern in Lucerne/Switzerland. </a:t>
            </a:r>
          </a:p>
          <a:p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 join me, click here: </a:t>
            </a:r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www.EFCF.com</a:t>
            </a:r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Don’t miss the incredible opportunity to meet top experts from industry, research, and policy, discover cutting-edge innovations, and explore real-world applications that are shaping the future of clean energy. Let's get started! </a:t>
            </a:r>
            <a:r>
              <a:rPr lang="de-CH" sz="1200" dirty="0">
                <a:latin typeface="Arial" panose="020B0604020202020204" pitchFamily="34" charset="0"/>
                <a:cs typeface="Arial" panose="020B0604020202020204" pitchFamily="34" charset="0"/>
              </a:rPr>
              <a:t>🚀</a:t>
            </a:r>
          </a:p>
          <a:p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#EFCF2027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#exhibition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#electrolyser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#fuelcell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#hydrogen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67166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3C69E-2097-E3C9-B358-CF2C6A153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6D972AD-495B-4D4F-28F8-5C22E05C6F80}"/>
              </a:ext>
            </a:extLst>
          </p:cNvPr>
          <p:cNvSpPr txBox="1"/>
          <p:nvPr/>
        </p:nvSpPr>
        <p:spPr>
          <a:xfrm>
            <a:off x="300942" y="1444901"/>
            <a:ext cx="68522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Thrilled to present at </a:t>
            </a:r>
            <a:r>
              <a:rPr lang="en-GB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EFCF - European </a:t>
            </a:r>
            <a:r>
              <a:rPr lang="en-US" sz="1200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Electrolyser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and Fuel Cell Forum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Europe's leading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platform for Fuel Cell, Electrolyser and Hydrogen Technologies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which will take place on 29 June – 2 July 2027 at the KKL Luzern in Lucerne/Switzerland. </a:t>
            </a:r>
          </a:p>
          <a:p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 join me, click here: </a:t>
            </a:r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www.EFCF.com</a:t>
            </a:r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event provides many opportunities for informal exchanges between industry, market and academia, a platform for technology transfer and recruitment of qualified students and trainees.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Let's get started! </a:t>
            </a:r>
            <a:r>
              <a:rPr lang="de-CH" sz="1200" dirty="0">
                <a:latin typeface="Arial" panose="020B0604020202020204" pitchFamily="34" charset="0"/>
                <a:cs typeface="Arial" panose="020B0604020202020204" pitchFamily="34" charset="0"/>
              </a:rPr>
              <a:t>🚀</a:t>
            </a:r>
          </a:p>
          <a:p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#EFCF2027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#exhibition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#electrolyser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#fuelcell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#hydrogen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077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307</Words>
  <Application>Microsoft Office PowerPoint</Application>
  <PresentationFormat>Benutzerdefiniert</PresentationFormat>
  <Paragraphs>31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Sorrentino Raul</dc:creator>
  <cp:lastModifiedBy>Maria Santin</cp:lastModifiedBy>
  <cp:revision>46</cp:revision>
  <dcterms:created xsi:type="dcterms:W3CDTF">2025-07-19T10:41:54Z</dcterms:created>
  <dcterms:modified xsi:type="dcterms:W3CDTF">2026-09-18T13:22:07Z</dcterms:modified>
</cp:coreProperties>
</file>